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1"/>
  </p:sldMasterIdLst>
  <p:notesMasterIdLst>
    <p:notesMasterId r:id="rId48"/>
  </p:notesMasterIdLst>
  <p:sldIdLst>
    <p:sldId id="256" r:id="rId2"/>
    <p:sldId id="304" r:id="rId3"/>
    <p:sldId id="303" r:id="rId4"/>
    <p:sldId id="258" r:id="rId5"/>
    <p:sldId id="317" r:id="rId6"/>
    <p:sldId id="276" r:id="rId7"/>
    <p:sldId id="260" r:id="rId8"/>
    <p:sldId id="261" r:id="rId9"/>
    <p:sldId id="262" r:id="rId10"/>
    <p:sldId id="263" r:id="rId11"/>
    <p:sldId id="293" r:id="rId12"/>
    <p:sldId id="275" r:id="rId13"/>
    <p:sldId id="294" r:id="rId14"/>
    <p:sldId id="295" r:id="rId15"/>
    <p:sldId id="296" r:id="rId16"/>
    <p:sldId id="297" r:id="rId17"/>
    <p:sldId id="298" r:id="rId18"/>
    <p:sldId id="277" r:id="rId19"/>
    <p:sldId id="278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99" r:id="rId28"/>
    <p:sldId id="300" r:id="rId29"/>
    <p:sldId id="279" r:id="rId30"/>
    <p:sldId id="280" r:id="rId31"/>
    <p:sldId id="281" r:id="rId32"/>
    <p:sldId id="282" r:id="rId33"/>
    <p:sldId id="291" r:id="rId34"/>
    <p:sldId id="301" r:id="rId35"/>
    <p:sldId id="306" r:id="rId36"/>
    <p:sldId id="305" r:id="rId37"/>
    <p:sldId id="308" r:id="rId38"/>
    <p:sldId id="310" r:id="rId39"/>
    <p:sldId id="257" r:id="rId40"/>
    <p:sldId id="311" r:id="rId41"/>
    <p:sldId id="274" r:id="rId42"/>
    <p:sldId id="312" r:id="rId43"/>
    <p:sldId id="313" r:id="rId44"/>
    <p:sldId id="314" r:id="rId45"/>
    <p:sldId id="316" r:id="rId46"/>
    <p:sldId id="31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FF2777-2345-3D4D-9334-E46C597324B9}" v="3" dt="2019-08-06T22:05:56.7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984"/>
    <p:restoredTop sz="94582"/>
  </p:normalViewPr>
  <p:slideViewPr>
    <p:cSldViewPr snapToGrid="0" snapToObjects="1">
      <p:cViewPr>
        <p:scale>
          <a:sx n="140" d="100"/>
          <a:sy n="140" d="100"/>
        </p:scale>
        <p:origin x="-136" y="-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dy Welu" userId="dd11e835665ee3ed" providerId="LiveId" clId="{D6FF2777-2345-3D4D-9334-E46C597324B9}"/>
    <pc:docChg chg="undo custSel modSld sldOrd">
      <pc:chgData name="Cody Welu" userId="dd11e835665ee3ed" providerId="LiveId" clId="{D6FF2777-2345-3D4D-9334-E46C597324B9}" dt="2019-08-06T22:07:51.009" v="70" actId="20577"/>
      <pc:docMkLst>
        <pc:docMk/>
      </pc:docMkLst>
      <pc:sldChg chg="modSp ord">
        <pc:chgData name="Cody Welu" userId="dd11e835665ee3ed" providerId="LiveId" clId="{D6FF2777-2345-3D4D-9334-E46C597324B9}" dt="2019-08-06T15:32:13.256" v="1" actId="20577"/>
        <pc:sldMkLst>
          <pc:docMk/>
          <pc:sldMk cId="2611810257" sldId="276"/>
        </pc:sldMkLst>
        <pc:spChg chg="mod">
          <ac:chgData name="Cody Welu" userId="dd11e835665ee3ed" providerId="LiveId" clId="{D6FF2777-2345-3D4D-9334-E46C597324B9}" dt="2019-08-06T15:32:13.256" v="1" actId="20577"/>
          <ac:spMkLst>
            <pc:docMk/>
            <pc:sldMk cId="2611810257" sldId="276"/>
            <ac:spMk id="3" creationId="{8F580CCF-3483-3145-BF63-D157286C66D7}"/>
          </ac:spMkLst>
        </pc:spChg>
      </pc:sldChg>
      <pc:sldChg chg="modTransition">
        <pc:chgData name="Cody Welu" userId="dd11e835665ee3ed" providerId="LiveId" clId="{D6FF2777-2345-3D4D-9334-E46C597324B9}" dt="2019-08-06T17:52:12.127" v="24"/>
        <pc:sldMkLst>
          <pc:docMk/>
          <pc:sldMk cId="1778970597" sldId="291"/>
        </pc:sldMkLst>
      </pc:sldChg>
      <pc:sldChg chg="modTransition">
        <pc:chgData name="Cody Welu" userId="dd11e835665ee3ed" providerId="LiveId" clId="{D6FF2777-2345-3D4D-9334-E46C597324B9}" dt="2019-08-06T17:52:12.127" v="24"/>
        <pc:sldMkLst>
          <pc:docMk/>
          <pc:sldMk cId="190020719" sldId="301"/>
        </pc:sldMkLst>
      </pc:sldChg>
      <pc:sldChg chg="modTransition">
        <pc:chgData name="Cody Welu" userId="dd11e835665ee3ed" providerId="LiveId" clId="{D6FF2777-2345-3D4D-9334-E46C597324B9}" dt="2019-08-06T17:52:12.127" v="24"/>
        <pc:sldMkLst>
          <pc:docMk/>
          <pc:sldMk cId="1323497024" sldId="305"/>
        </pc:sldMkLst>
      </pc:sldChg>
      <pc:sldChg chg="modSp ord modTransition">
        <pc:chgData name="Cody Welu" userId="dd11e835665ee3ed" providerId="LiveId" clId="{D6FF2777-2345-3D4D-9334-E46C597324B9}" dt="2019-08-06T22:07:51.009" v="70" actId="20577"/>
        <pc:sldMkLst>
          <pc:docMk/>
          <pc:sldMk cId="3479946973" sldId="306"/>
        </pc:sldMkLst>
        <pc:spChg chg="mod">
          <ac:chgData name="Cody Welu" userId="dd11e835665ee3ed" providerId="LiveId" clId="{D6FF2777-2345-3D4D-9334-E46C597324B9}" dt="2019-08-06T22:07:51.009" v="70" actId="20577"/>
          <ac:spMkLst>
            <pc:docMk/>
            <pc:sldMk cId="3479946973" sldId="306"/>
            <ac:spMk id="3" creationId="{C7FA5CAB-912A-1A4F-8032-A76E753C5E81}"/>
          </ac:spMkLst>
        </pc:spChg>
      </pc:sldChg>
      <pc:sldChg chg="modSp ord">
        <pc:chgData name="Cody Welu" userId="dd11e835665ee3ed" providerId="LiveId" clId="{D6FF2777-2345-3D4D-9334-E46C597324B9}" dt="2019-08-06T19:38:26.753" v="49" actId="20577"/>
        <pc:sldMkLst>
          <pc:docMk/>
          <pc:sldMk cId="3098328641" sldId="317"/>
        </pc:sldMkLst>
        <pc:spChg chg="mod">
          <ac:chgData name="Cody Welu" userId="dd11e835665ee3ed" providerId="LiveId" clId="{D6FF2777-2345-3D4D-9334-E46C597324B9}" dt="2019-08-06T19:38:26.753" v="49" actId="20577"/>
          <ac:spMkLst>
            <pc:docMk/>
            <pc:sldMk cId="3098328641" sldId="317"/>
            <ac:spMk id="3" creationId="{C61AE2B1-BFED-0C4C-AC70-68F25BB9112C}"/>
          </ac:spMkLst>
        </pc:spChg>
      </pc:sldChg>
    </pc:docChg>
  </pc:docChgLst>
  <pc:docChgLst>
    <pc:chgData name="Cody Welu" userId="dd11e835665ee3ed" providerId="LiveId" clId="{538C1225-8CBD-274C-B129-D79D963E568C}"/>
    <pc:docChg chg="custSel addSld delSld modSld sldOrd">
      <pc:chgData name="Cody Welu" userId="dd11e835665ee3ed" providerId="LiveId" clId="{538C1225-8CBD-274C-B129-D79D963E568C}" dt="2019-05-30T14:31:47.813" v="1914"/>
      <pc:docMkLst>
        <pc:docMk/>
      </pc:docMkLst>
      <pc:sldChg chg="modSp">
        <pc:chgData name="Cody Welu" userId="dd11e835665ee3ed" providerId="LiveId" clId="{538C1225-8CBD-274C-B129-D79D963E568C}" dt="2019-05-30T03:34:51.559" v="335" actId="20577"/>
        <pc:sldMkLst>
          <pc:docMk/>
          <pc:sldMk cId="1219898877" sldId="256"/>
        </pc:sldMkLst>
        <pc:spChg chg="mod">
          <ac:chgData name="Cody Welu" userId="dd11e835665ee3ed" providerId="LiveId" clId="{538C1225-8CBD-274C-B129-D79D963E568C}" dt="2019-05-30T03:34:45.788" v="315" actId="20577"/>
          <ac:spMkLst>
            <pc:docMk/>
            <pc:sldMk cId="1219898877" sldId="256"/>
            <ac:spMk id="2" creationId="{00000000-0000-0000-0000-000000000000}"/>
          </ac:spMkLst>
        </pc:spChg>
        <pc:spChg chg="mod">
          <ac:chgData name="Cody Welu" userId="dd11e835665ee3ed" providerId="LiveId" clId="{538C1225-8CBD-274C-B129-D79D963E568C}" dt="2019-05-30T03:34:51.559" v="335" actId="20577"/>
          <ac:spMkLst>
            <pc:docMk/>
            <pc:sldMk cId="1219898877" sldId="256"/>
            <ac:spMk id="3" creationId="{00000000-0000-0000-0000-000000000000}"/>
          </ac:spMkLst>
        </pc:spChg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2860165925" sldId="257"/>
        </pc:sldMkLst>
      </pc:sldChg>
      <pc:sldChg chg="modSp add">
        <pc:chgData name="Cody Welu" userId="dd11e835665ee3ed" providerId="LiveId" clId="{538C1225-8CBD-274C-B129-D79D963E568C}" dt="2019-05-29T19:06:13.326" v="304" actId="20577"/>
        <pc:sldMkLst>
          <pc:docMk/>
          <pc:sldMk cId="293240684" sldId="258"/>
        </pc:sldMkLst>
        <pc:spChg chg="mod">
          <ac:chgData name="Cody Welu" userId="dd11e835665ee3ed" providerId="LiveId" clId="{538C1225-8CBD-274C-B129-D79D963E568C}" dt="2019-05-29T19:06:13.326" v="304" actId="20577"/>
          <ac:spMkLst>
            <pc:docMk/>
            <pc:sldMk cId="293240684" sldId="258"/>
            <ac:spMk id="2" creationId="{47545DE5-6822-F54C-929E-49858BD0516D}"/>
          </ac:spMkLst>
        </pc:spChg>
        <pc:spChg chg="mod">
          <ac:chgData name="Cody Welu" userId="dd11e835665ee3ed" providerId="LiveId" clId="{538C1225-8CBD-274C-B129-D79D963E568C}" dt="2019-05-28T19:26:31.723" v="3" actId="27636"/>
          <ac:spMkLst>
            <pc:docMk/>
            <pc:sldMk cId="293240684" sldId="258"/>
            <ac:spMk id="3" creationId="{E579447F-4800-E44B-BF38-A3330645BEEE}"/>
          </ac:spMkLst>
        </pc:spChg>
      </pc:sldChg>
      <pc:sldChg chg="modSp add">
        <pc:chgData name="Cody Welu" userId="dd11e835665ee3ed" providerId="LiveId" clId="{538C1225-8CBD-274C-B129-D79D963E568C}" dt="2019-05-28T19:26:31.784" v="4" actId="27636"/>
        <pc:sldMkLst>
          <pc:docMk/>
          <pc:sldMk cId="2689598694" sldId="260"/>
        </pc:sldMkLst>
        <pc:spChg chg="mod">
          <ac:chgData name="Cody Welu" userId="dd11e835665ee3ed" providerId="LiveId" clId="{538C1225-8CBD-274C-B129-D79D963E568C}" dt="2019-05-28T19:26:31.784" v="4" actId="27636"/>
          <ac:spMkLst>
            <pc:docMk/>
            <pc:sldMk cId="2689598694" sldId="260"/>
            <ac:spMk id="3" creationId="{B3768D5D-A498-C947-B12F-EA356DDEB3E7}"/>
          </ac:spMkLst>
        </pc:spChg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2141470767" sldId="261"/>
        </pc:sldMkLst>
      </pc:sldChg>
      <pc:sldChg chg="modSp add">
        <pc:chgData name="Cody Welu" userId="dd11e835665ee3ed" providerId="LiveId" clId="{538C1225-8CBD-274C-B129-D79D963E568C}" dt="2019-05-28T19:26:31.813" v="5" actId="27636"/>
        <pc:sldMkLst>
          <pc:docMk/>
          <pc:sldMk cId="2739948227" sldId="262"/>
        </pc:sldMkLst>
        <pc:spChg chg="mod">
          <ac:chgData name="Cody Welu" userId="dd11e835665ee3ed" providerId="LiveId" clId="{538C1225-8CBD-274C-B129-D79D963E568C}" dt="2019-05-28T19:26:31.813" v="5" actId="27636"/>
          <ac:spMkLst>
            <pc:docMk/>
            <pc:sldMk cId="2739948227" sldId="262"/>
            <ac:spMk id="3" creationId="{201E0AFF-D586-D749-AFF0-7E36CEE1B66E}"/>
          </ac:spMkLst>
        </pc:spChg>
      </pc:sldChg>
      <pc:sldChg chg="modSp add">
        <pc:chgData name="Cody Welu" userId="dd11e835665ee3ed" providerId="LiveId" clId="{538C1225-8CBD-274C-B129-D79D963E568C}" dt="2019-05-28T19:26:31.856" v="6" actId="27636"/>
        <pc:sldMkLst>
          <pc:docMk/>
          <pc:sldMk cId="1626260991" sldId="263"/>
        </pc:sldMkLst>
        <pc:spChg chg="mod">
          <ac:chgData name="Cody Welu" userId="dd11e835665ee3ed" providerId="LiveId" clId="{538C1225-8CBD-274C-B129-D79D963E568C}" dt="2019-05-28T19:26:31.856" v="6" actId="27636"/>
          <ac:spMkLst>
            <pc:docMk/>
            <pc:sldMk cId="1626260991" sldId="263"/>
            <ac:spMk id="3" creationId="{1C3AC3B0-9E9E-8B4F-A93E-8468A1D46FCB}"/>
          </ac:spMkLst>
        </pc:spChg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3219275181" sldId="267"/>
        </pc:sldMkLst>
      </pc:sldChg>
      <pc:sldChg chg="modSp add">
        <pc:chgData name="Cody Welu" userId="dd11e835665ee3ed" providerId="LiveId" clId="{538C1225-8CBD-274C-B129-D79D963E568C}" dt="2019-05-28T19:26:31.902" v="7" actId="27636"/>
        <pc:sldMkLst>
          <pc:docMk/>
          <pc:sldMk cId="90994304" sldId="268"/>
        </pc:sldMkLst>
        <pc:spChg chg="mod">
          <ac:chgData name="Cody Welu" userId="dd11e835665ee3ed" providerId="LiveId" clId="{538C1225-8CBD-274C-B129-D79D963E568C}" dt="2019-05-28T19:26:31.902" v="7" actId="27636"/>
          <ac:spMkLst>
            <pc:docMk/>
            <pc:sldMk cId="90994304" sldId="268"/>
            <ac:spMk id="3" creationId="{400CE3BB-3556-4E45-844E-18CDF0DC7F63}"/>
          </ac:spMkLst>
        </pc:spChg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2228269334" sldId="269"/>
        </pc:sldMkLst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280591726" sldId="270"/>
        </pc:sldMkLst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2252295269" sldId="271"/>
        </pc:sldMkLst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3601427359" sldId="272"/>
        </pc:sldMkLst>
      </pc:sldChg>
      <pc:sldChg chg="modSp add">
        <pc:chgData name="Cody Welu" userId="dd11e835665ee3ed" providerId="LiveId" clId="{538C1225-8CBD-274C-B129-D79D963E568C}" dt="2019-05-28T19:26:31.942" v="8" actId="27636"/>
        <pc:sldMkLst>
          <pc:docMk/>
          <pc:sldMk cId="424110455" sldId="273"/>
        </pc:sldMkLst>
        <pc:spChg chg="mod">
          <ac:chgData name="Cody Welu" userId="dd11e835665ee3ed" providerId="LiveId" clId="{538C1225-8CBD-274C-B129-D79D963E568C}" dt="2019-05-28T19:26:31.942" v="8" actId="27636"/>
          <ac:spMkLst>
            <pc:docMk/>
            <pc:sldMk cId="424110455" sldId="273"/>
            <ac:spMk id="3" creationId="{2C5160F9-C0D0-444E-A395-11A8339D41A5}"/>
          </ac:spMkLst>
        </pc:spChg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912258748" sldId="274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2811921344" sldId="275"/>
        </pc:sldMkLst>
      </pc:sldChg>
      <pc:sldChg chg="delSp modSp add">
        <pc:chgData name="Cody Welu" userId="dd11e835665ee3ed" providerId="LiveId" clId="{538C1225-8CBD-274C-B129-D79D963E568C}" dt="2019-05-30T13:35:28.963" v="1763" actId="20577"/>
        <pc:sldMkLst>
          <pc:docMk/>
          <pc:sldMk cId="2611810257" sldId="276"/>
        </pc:sldMkLst>
        <pc:spChg chg="mod">
          <ac:chgData name="Cody Welu" userId="dd11e835665ee3ed" providerId="LiveId" clId="{538C1225-8CBD-274C-B129-D79D963E568C}" dt="2019-05-30T13:35:28.963" v="1763" actId="20577"/>
          <ac:spMkLst>
            <pc:docMk/>
            <pc:sldMk cId="2611810257" sldId="276"/>
            <ac:spMk id="2" creationId="{3D7F3335-3206-BD49-A074-9F056356853E}"/>
          </ac:spMkLst>
        </pc:spChg>
        <pc:spChg chg="mod">
          <ac:chgData name="Cody Welu" userId="dd11e835665ee3ed" providerId="LiveId" clId="{538C1225-8CBD-274C-B129-D79D963E568C}" dt="2019-05-30T04:03:59.028" v="432" actId="14100"/>
          <ac:spMkLst>
            <pc:docMk/>
            <pc:sldMk cId="2611810257" sldId="276"/>
            <ac:spMk id="3" creationId="{8F580CCF-3483-3145-BF63-D157286C66D7}"/>
          </ac:spMkLst>
        </pc:spChg>
        <pc:picChg chg="del">
          <ac:chgData name="Cody Welu" userId="dd11e835665ee3ed" providerId="LiveId" clId="{538C1225-8CBD-274C-B129-D79D963E568C}" dt="2019-05-30T03:38:45.122" v="375" actId="478"/>
          <ac:picMkLst>
            <pc:docMk/>
            <pc:sldMk cId="2611810257" sldId="276"/>
            <ac:picMk id="6" creationId="{EE7BA164-DE38-CC46-BDAA-A8988EA1C8C8}"/>
          </ac:picMkLst>
        </pc:picChg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1429581603" sldId="277"/>
        </pc:sldMkLst>
      </pc:sldChg>
      <pc:sldChg chg="add">
        <pc:chgData name="Cody Welu" userId="dd11e835665ee3ed" providerId="LiveId" clId="{538C1225-8CBD-274C-B129-D79D963E568C}" dt="2019-05-28T19:26:31.636" v="2"/>
        <pc:sldMkLst>
          <pc:docMk/>
          <pc:sldMk cId="3116895290" sldId="278"/>
        </pc:sldMkLst>
      </pc:sldChg>
      <pc:sldChg chg="add">
        <pc:chgData name="Cody Welu" userId="dd11e835665ee3ed" providerId="LiveId" clId="{538C1225-8CBD-274C-B129-D79D963E568C}" dt="2019-05-28T19:27:07.542" v="10"/>
        <pc:sldMkLst>
          <pc:docMk/>
          <pc:sldMk cId="3359720565" sldId="279"/>
        </pc:sldMkLst>
      </pc:sldChg>
      <pc:sldChg chg="modSp add">
        <pc:chgData name="Cody Welu" userId="dd11e835665ee3ed" providerId="LiveId" clId="{538C1225-8CBD-274C-B129-D79D963E568C}" dt="2019-05-30T04:20:25.004" v="1068" actId="20577"/>
        <pc:sldMkLst>
          <pc:docMk/>
          <pc:sldMk cId="2861904445" sldId="280"/>
        </pc:sldMkLst>
        <pc:spChg chg="mod">
          <ac:chgData name="Cody Welu" userId="dd11e835665ee3ed" providerId="LiveId" clId="{538C1225-8CBD-274C-B129-D79D963E568C}" dt="2019-05-30T04:20:25.004" v="1068" actId="20577"/>
          <ac:spMkLst>
            <pc:docMk/>
            <pc:sldMk cId="2861904445" sldId="280"/>
            <ac:spMk id="3" creationId="{69CAC1B4-36BD-5444-911D-5E0538958B32}"/>
          </ac:spMkLst>
        </pc:spChg>
      </pc:sldChg>
      <pc:sldChg chg="add">
        <pc:chgData name="Cody Welu" userId="dd11e835665ee3ed" providerId="LiveId" clId="{538C1225-8CBD-274C-B129-D79D963E568C}" dt="2019-05-28T19:27:07.542" v="10"/>
        <pc:sldMkLst>
          <pc:docMk/>
          <pc:sldMk cId="652958681" sldId="281"/>
        </pc:sldMkLst>
      </pc:sldChg>
      <pc:sldChg chg="add">
        <pc:chgData name="Cody Welu" userId="dd11e835665ee3ed" providerId="LiveId" clId="{538C1225-8CBD-274C-B129-D79D963E568C}" dt="2019-05-28T19:27:07.542" v="10"/>
        <pc:sldMkLst>
          <pc:docMk/>
          <pc:sldMk cId="3702534096" sldId="282"/>
        </pc:sldMkLst>
      </pc:sldChg>
      <pc:sldChg chg="modSp add modTransition">
        <pc:chgData name="Cody Welu" userId="dd11e835665ee3ed" providerId="LiveId" clId="{538C1225-8CBD-274C-B129-D79D963E568C}" dt="2019-05-30T14:31:47.813" v="1914"/>
        <pc:sldMkLst>
          <pc:docMk/>
          <pc:sldMk cId="1778970597" sldId="291"/>
        </pc:sldMkLst>
        <pc:spChg chg="mod">
          <ac:chgData name="Cody Welu" userId="dd11e835665ee3ed" providerId="LiveId" clId="{538C1225-8CBD-274C-B129-D79D963E568C}" dt="2019-05-28T19:27:07.817" v="15" actId="27636"/>
          <ac:spMkLst>
            <pc:docMk/>
            <pc:sldMk cId="1778970597" sldId="291"/>
            <ac:spMk id="3" creationId="{63B4327C-69AB-9040-97C2-9AC4A791BE60}"/>
          </ac:spMkLst>
        </pc:spChg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2724918146" sldId="293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4153335403" sldId="294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3999041382" sldId="295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1450133114" sldId="296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2679672621" sldId="297"/>
        </pc:sldMkLst>
      </pc:sldChg>
      <pc:sldChg chg="add ord">
        <pc:chgData name="Cody Welu" userId="dd11e835665ee3ed" providerId="LiveId" clId="{538C1225-8CBD-274C-B129-D79D963E568C}" dt="2019-05-30T04:21:53.178" v="1079"/>
        <pc:sldMkLst>
          <pc:docMk/>
          <pc:sldMk cId="619669715" sldId="298"/>
        </pc:sldMkLst>
      </pc:sldChg>
      <pc:sldChg chg="addSp delSp modSp add">
        <pc:chgData name="Cody Welu" userId="dd11e835665ee3ed" providerId="LiveId" clId="{538C1225-8CBD-274C-B129-D79D963E568C}" dt="2019-05-30T13:35:34.382" v="1766" actId="27636"/>
        <pc:sldMkLst>
          <pc:docMk/>
          <pc:sldMk cId="2710440052" sldId="299"/>
        </pc:sldMkLst>
        <pc:spChg chg="mod">
          <ac:chgData name="Cody Welu" userId="dd11e835665ee3ed" providerId="LiveId" clId="{538C1225-8CBD-274C-B129-D79D963E568C}" dt="2019-05-30T04:04:11.954" v="442" actId="20577"/>
          <ac:spMkLst>
            <pc:docMk/>
            <pc:sldMk cId="2710440052" sldId="299"/>
            <ac:spMk id="2" creationId="{1D251244-0382-A94D-9585-A9F95EC17BD2}"/>
          </ac:spMkLst>
        </pc:spChg>
        <pc:spChg chg="mod">
          <ac:chgData name="Cody Welu" userId="dd11e835665ee3ed" providerId="LiveId" clId="{538C1225-8CBD-274C-B129-D79D963E568C}" dt="2019-05-30T04:19:37.747" v="1060" actId="20577"/>
          <ac:spMkLst>
            <pc:docMk/>
            <pc:sldMk cId="2710440052" sldId="299"/>
            <ac:spMk id="3" creationId="{DFC26790-53C7-0944-A1A5-1F79BC3CACDE}"/>
          </ac:spMkLst>
        </pc:spChg>
        <pc:spChg chg="mod">
          <ac:chgData name="Cody Welu" userId="dd11e835665ee3ed" providerId="LiveId" clId="{538C1225-8CBD-274C-B129-D79D963E568C}" dt="2019-05-30T13:35:34.382" v="1766" actId="27636"/>
          <ac:spMkLst>
            <pc:docMk/>
            <pc:sldMk cId="2710440052" sldId="299"/>
            <ac:spMk id="4" creationId="{6DA9C88E-7660-EC49-AC85-C0303273490D}"/>
          </ac:spMkLst>
        </pc:spChg>
        <pc:picChg chg="add del mod">
          <ac:chgData name="Cody Welu" userId="dd11e835665ee3ed" providerId="LiveId" clId="{538C1225-8CBD-274C-B129-D79D963E568C}" dt="2019-05-30T04:19:16.922" v="1033" actId="478"/>
          <ac:picMkLst>
            <pc:docMk/>
            <pc:sldMk cId="2710440052" sldId="299"/>
            <ac:picMk id="5" creationId="{F064A6CD-5B4A-EC49-AF8F-7A72579B7DC7}"/>
          </ac:picMkLst>
        </pc:picChg>
      </pc:sldChg>
      <pc:sldChg chg="modSp add">
        <pc:chgData name="Cody Welu" userId="dd11e835665ee3ed" providerId="LiveId" clId="{538C1225-8CBD-274C-B129-D79D963E568C}" dt="2019-05-30T13:35:34.390" v="1767" actId="27636"/>
        <pc:sldMkLst>
          <pc:docMk/>
          <pc:sldMk cId="304036055" sldId="300"/>
        </pc:sldMkLst>
        <pc:spChg chg="mod">
          <ac:chgData name="Cody Welu" userId="dd11e835665ee3ed" providerId="LiveId" clId="{538C1225-8CBD-274C-B129-D79D963E568C}" dt="2019-05-30T13:35:34.390" v="1767" actId="27636"/>
          <ac:spMkLst>
            <pc:docMk/>
            <pc:sldMk cId="304036055" sldId="300"/>
            <ac:spMk id="4" creationId="{6DA9C88E-7660-EC49-AC85-C0303273490D}"/>
          </ac:spMkLst>
        </pc:spChg>
      </pc:sldChg>
      <pc:sldChg chg="addSp modSp add modTransition">
        <pc:chgData name="Cody Welu" userId="dd11e835665ee3ed" providerId="LiveId" clId="{538C1225-8CBD-274C-B129-D79D963E568C}" dt="2019-05-30T14:31:47.813" v="1914"/>
        <pc:sldMkLst>
          <pc:docMk/>
          <pc:sldMk cId="190020719" sldId="301"/>
        </pc:sldMkLst>
        <pc:spChg chg="mod">
          <ac:chgData name="Cody Welu" userId="dd11e835665ee3ed" providerId="LiveId" clId="{538C1225-8CBD-274C-B129-D79D963E568C}" dt="2019-05-30T04:22:27.786" v="1105" actId="20577"/>
          <ac:spMkLst>
            <pc:docMk/>
            <pc:sldMk cId="190020719" sldId="301"/>
            <ac:spMk id="2" creationId="{2EDB1BE8-A237-F34F-94DC-AFE083E090CE}"/>
          </ac:spMkLst>
        </pc:spChg>
        <pc:spChg chg="mod">
          <ac:chgData name="Cody Welu" userId="dd11e835665ee3ed" providerId="LiveId" clId="{538C1225-8CBD-274C-B129-D79D963E568C}" dt="2019-05-30T04:29:23.246" v="1146" actId="20577"/>
          <ac:spMkLst>
            <pc:docMk/>
            <pc:sldMk cId="190020719" sldId="301"/>
            <ac:spMk id="3" creationId="{929B01F5-78ED-704D-8B01-B12CCD0A25C1}"/>
          </ac:spMkLst>
        </pc:spChg>
        <pc:spChg chg="mod">
          <ac:chgData name="Cody Welu" userId="dd11e835665ee3ed" providerId="LiveId" clId="{538C1225-8CBD-274C-B129-D79D963E568C}" dt="2019-05-30T13:35:34.438" v="1768" actId="27636"/>
          <ac:spMkLst>
            <pc:docMk/>
            <pc:sldMk cId="190020719" sldId="301"/>
            <ac:spMk id="4" creationId="{F39DE0B7-AFF6-DB4C-9391-1EA15AA043CE}"/>
          </ac:spMkLst>
        </pc:spChg>
        <pc:picChg chg="add mod">
          <ac:chgData name="Cody Welu" userId="dd11e835665ee3ed" providerId="LiveId" clId="{538C1225-8CBD-274C-B129-D79D963E568C}" dt="2019-05-30T04:29:50.499" v="1149" actId="14100"/>
          <ac:picMkLst>
            <pc:docMk/>
            <pc:sldMk cId="190020719" sldId="301"/>
            <ac:picMk id="5" creationId="{FD19DDBA-5942-2C48-96D9-6548041A203F}"/>
          </ac:picMkLst>
        </pc:picChg>
      </pc:sldChg>
      <pc:sldChg chg="add">
        <pc:chgData name="Cody Welu" userId="dd11e835665ee3ed" providerId="LiveId" clId="{538C1225-8CBD-274C-B129-D79D963E568C}" dt="2019-05-30T04:23:36.108" v="1107"/>
        <pc:sldMkLst>
          <pc:docMk/>
          <pc:sldMk cId="3775181066" sldId="303"/>
        </pc:sldMkLst>
      </pc:sldChg>
      <pc:sldChg chg="modSp add ord">
        <pc:chgData name="Cody Welu" userId="dd11e835665ee3ed" providerId="LiveId" clId="{538C1225-8CBD-274C-B129-D79D963E568C}" dt="2019-05-30T04:24:18.282" v="1119" actId="5793"/>
        <pc:sldMkLst>
          <pc:docMk/>
          <pc:sldMk cId="3121077669" sldId="304"/>
        </pc:sldMkLst>
        <pc:spChg chg="mod">
          <ac:chgData name="Cody Welu" userId="dd11e835665ee3ed" providerId="LiveId" clId="{538C1225-8CBD-274C-B129-D79D963E568C}" dt="2019-05-30T04:24:18.282" v="1119" actId="5793"/>
          <ac:spMkLst>
            <pc:docMk/>
            <pc:sldMk cId="3121077669" sldId="304"/>
            <ac:spMk id="3" creationId="{86A8723B-26BE-EA42-A5B4-D6A1F68E4246}"/>
          </ac:spMkLst>
        </pc:spChg>
      </pc:sldChg>
      <pc:sldChg chg="modSp add modTransition">
        <pc:chgData name="Cody Welu" userId="dd11e835665ee3ed" providerId="LiveId" clId="{538C1225-8CBD-274C-B129-D79D963E568C}" dt="2019-05-30T14:31:47.813" v="1914"/>
        <pc:sldMkLst>
          <pc:docMk/>
          <pc:sldMk cId="1323497024" sldId="305"/>
        </pc:sldMkLst>
        <pc:spChg chg="mod">
          <ac:chgData name="Cody Welu" userId="dd11e835665ee3ed" providerId="LiveId" clId="{538C1225-8CBD-274C-B129-D79D963E568C}" dt="2019-05-30T04:37:38.117" v="1498" actId="20577"/>
          <ac:spMkLst>
            <pc:docMk/>
            <pc:sldMk cId="1323497024" sldId="305"/>
            <ac:spMk id="2" creationId="{A2F6C05E-7DE6-CF4C-93BC-168943BF795C}"/>
          </ac:spMkLst>
        </pc:spChg>
        <pc:spChg chg="mod">
          <ac:chgData name="Cody Welu" userId="dd11e835665ee3ed" providerId="LiveId" clId="{538C1225-8CBD-274C-B129-D79D963E568C}" dt="2019-05-30T04:37:07.884" v="1475" actId="14"/>
          <ac:spMkLst>
            <pc:docMk/>
            <pc:sldMk cId="1323497024" sldId="305"/>
            <ac:spMk id="3" creationId="{C7FA5CAB-912A-1A4F-8032-A76E753C5E81}"/>
          </ac:spMkLst>
        </pc:spChg>
        <pc:spChg chg="mod">
          <ac:chgData name="Cody Welu" userId="dd11e835665ee3ed" providerId="LiveId" clId="{538C1225-8CBD-274C-B129-D79D963E568C}" dt="2019-05-30T13:35:34.462" v="1769" actId="27636"/>
          <ac:spMkLst>
            <pc:docMk/>
            <pc:sldMk cId="1323497024" sldId="305"/>
            <ac:spMk id="4" creationId="{655D87CF-1F7F-274A-9B36-F79B126818E4}"/>
          </ac:spMkLst>
        </pc:spChg>
      </pc:sldChg>
      <pc:sldChg chg="modSp add modTransition">
        <pc:chgData name="Cody Welu" userId="dd11e835665ee3ed" providerId="LiveId" clId="{538C1225-8CBD-274C-B129-D79D963E568C}" dt="2019-05-30T14:31:47.813" v="1914"/>
        <pc:sldMkLst>
          <pc:docMk/>
          <pc:sldMk cId="3479946973" sldId="306"/>
        </pc:sldMkLst>
        <pc:spChg chg="mod">
          <ac:chgData name="Cody Welu" userId="dd11e835665ee3ed" providerId="LiveId" clId="{538C1225-8CBD-274C-B129-D79D963E568C}" dt="2019-05-30T04:37:52.624" v="1509" actId="20577"/>
          <ac:spMkLst>
            <pc:docMk/>
            <pc:sldMk cId="3479946973" sldId="306"/>
            <ac:spMk id="3" creationId="{C7FA5CAB-912A-1A4F-8032-A76E753C5E81}"/>
          </ac:spMkLst>
        </pc:spChg>
        <pc:spChg chg="mod">
          <ac:chgData name="Cody Welu" userId="dd11e835665ee3ed" providerId="LiveId" clId="{538C1225-8CBD-274C-B129-D79D963E568C}" dt="2019-05-30T13:35:34.476" v="1770" actId="27636"/>
          <ac:spMkLst>
            <pc:docMk/>
            <pc:sldMk cId="3479946973" sldId="306"/>
            <ac:spMk id="4" creationId="{655D87CF-1F7F-274A-9B36-F79B126818E4}"/>
          </ac:spMkLst>
        </pc:spChg>
      </pc:sldChg>
      <pc:sldChg chg="modSp add">
        <pc:chgData name="Cody Welu" userId="dd11e835665ee3ed" providerId="LiveId" clId="{538C1225-8CBD-274C-B129-D79D963E568C}" dt="2019-05-30T04:38:23.229" v="1515" actId="20577"/>
        <pc:sldMkLst>
          <pc:docMk/>
          <pc:sldMk cId="1622955429" sldId="308"/>
        </pc:sldMkLst>
        <pc:spChg chg="mod">
          <ac:chgData name="Cody Welu" userId="dd11e835665ee3ed" providerId="LiveId" clId="{538C1225-8CBD-274C-B129-D79D963E568C}" dt="2019-05-30T04:38:23.229" v="1515" actId="20577"/>
          <ac:spMkLst>
            <pc:docMk/>
            <pc:sldMk cId="1622955429" sldId="308"/>
            <ac:spMk id="2" creationId="{D4EFD417-AADB-1643-B17E-B31463345E7B}"/>
          </ac:spMkLst>
        </pc:spChg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1602314221" sldId="310"/>
        </pc:sldMkLst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676227255" sldId="311"/>
        </pc:sldMkLst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2348280831" sldId="312"/>
        </pc:sldMkLst>
      </pc:sldChg>
      <pc:sldChg chg="add">
        <pc:chgData name="Cody Welu" userId="dd11e835665ee3ed" providerId="LiveId" clId="{538C1225-8CBD-274C-B129-D79D963E568C}" dt="2019-05-30T04:39:25.054" v="1518"/>
        <pc:sldMkLst>
          <pc:docMk/>
          <pc:sldMk cId="32667420" sldId="313"/>
        </pc:sldMkLst>
      </pc:sldChg>
      <pc:sldChg chg="modSp add">
        <pc:chgData name="Cody Welu" userId="dd11e835665ee3ed" providerId="LiveId" clId="{538C1225-8CBD-274C-B129-D79D963E568C}" dt="2019-05-30T13:35:34.530" v="1771" actId="27636"/>
        <pc:sldMkLst>
          <pc:docMk/>
          <pc:sldMk cId="825507926" sldId="314"/>
        </pc:sldMkLst>
        <pc:spChg chg="mod">
          <ac:chgData name="Cody Welu" userId="dd11e835665ee3ed" providerId="LiveId" clId="{538C1225-8CBD-274C-B129-D79D963E568C}" dt="2019-05-30T04:39:54.084" v="1527" actId="20577"/>
          <ac:spMkLst>
            <pc:docMk/>
            <pc:sldMk cId="825507926" sldId="314"/>
            <ac:spMk id="2" creationId="{AF8B086E-6C28-7744-8CE1-EBB65776AB79}"/>
          </ac:spMkLst>
        </pc:spChg>
        <pc:spChg chg="mod">
          <ac:chgData name="Cody Welu" userId="dd11e835665ee3ed" providerId="LiveId" clId="{538C1225-8CBD-274C-B129-D79D963E568C}" dt="2019-05-30T04:41:37.874" v="1710" actId="20577"/>
          <ac:spMkLst>
            <pc:docMk/>
            <pc:sldMk cId="825507926" sldId="314"/>
            <ac:spMk id="3" creationId="{0CB08DD9-98FF-1248-9F70-37C4C127EA38}"/>
          </ac:spMkLst>
        </pc:spChg>
        <pc:spChg chg="mod">
          <ac:chgData name="Cody Welu" userId="dd11e835665ee3ed" providerId="LiveId" clId="{538C1225-8CBD-274C-B129-D79D963E568C}" dt="2019-05-30T13:35:34.530" v="1771" actId="27636"/>
          <ac:spMkLst>
            <pc:docMk/>
            <pc:sldMk cId="825507926" sldId="314"/>
            <ac:spMk id="4" creationId="{731C3223-50FE-2544-899F-2D85F93C9DB6}"/>
          </ac:spMkLst>
        </pc:spChg>
      </pc:sldChg>
      <pc:sldChg chg="modSp add">
        <pc:chgData name="Cody Welu" userId="dd11e835665ee3ed" providerId="LiveId" clId="{538C1225-8CBD-274C-B129-D79D963E568C}" dt="2019-05-30T13:35:34.564" v="1773" actId="27636"/>
        <pc:sldMkLst>
          <pc:docMk/>
          <pc:sldMk cId="541433014" sldId="315"/>
        </pc:sldMkLst>
        <pc:spChg chg="mod">
          <ac:chgData name="Cody Welu" userId="dd11e835665ee3ed" providerId="LiveId" clId="{538C1225-8CBD-274C-B129-D79D963E568C}" dt="2019-05-30T04:41:45.951" v="1732" actId="20577"/>
          <ac:spMkLst>
            <pc:docMk/>
            <pc:sldMk cId="541433014" sldId="315"/>
            <ac:spMk id="2" creationId="{F0159BC8-9D1D-184F-AF5A-9FE6FE1F3CF1}"/>
          </ac:spMkLst>
        </pc:spChg>
        <pc:spChg chg="mod">
          <ac:chgData name="Cody Welu" userId="dd11e835665ee3ed" providerId="LiveId" clId="{538C1225-8CBD-274C-B129-D79D963E568C}" dt="2019-05-30T13:35:34.564" v="1773" actId="27636"/>
          <ac:spMkLst>
            <pc:docMk/>
            <pc:sldMk cId="541433014" sldId="315"/>
            <ac:spMk id="4" creationId="{AFD2B1A3-500C-5748-A25D-8530015334BD}"/>
          </ac:spMkLst>
        </pc:spChg>
      </pc:sldChg>
      <pc:sldChg chg="modSp add">
        <pc:chgData name="Cody Welu" userId="dd11e835665ee3ed" providerId="LiveId" clId="{538C1225-8CBD-274C-B129-D79D963E568C}" dt="2019-05-30T13:35:34.542" v="1772" actId="27636"/>
        <pc:sldMkLst>
          <pc:docMk/>
          <pc:sldMk cId="2428559902" sldId="316"/>
        </pc:sldMkLst>
        <pc:spChg chg="mod">
          <ac:chgData name="Cody Welu" userId="dd11e835665ee3ed" providerId="LiveId" clId="{538C1225-8CBD-274C-B129-D79D963E568C}" dt="2019-05-30T04:41:55.844" v="1746" actId="20577"/>
          <ac:spMkLst>
            <pc:docMk/>
            <pc:sldMk cId="2428559902" sldId="316"/>
            <ac:spMk id="2" creationId="{623E41A3-2DCE-494C-BD9B-73997A1D58E2}"/>
          </ac:spMkLst>
        </pc:spChg>
        <pc:spChg chg="mod">
          <ac:chgData name="Cody Welu" userId="dd11e835665ee3ed" providerId="LiveId" clId="{538C1225-8CBD-274C-B129-D79D963E568C}" dt="2019-05-30T04:42:01.580" v="1762" actId="20577"/>
          <ac:spMkLst>
            <pc:docMk/>
            <pc:sldMk cId="2428559902" sldId="316"/>
            <ac:spMk id="3" creationId="{4E792150-4AE5-9C4A-9DFA-6BD2D78A42FD}"/>
          </ac:spMkLst>
        </pc:spChg>
        <pc:spChg chg="mod">
          <ac:chgData name="Cody Welu" userId="dd11e835665ee3ed" providerId="LiveId" clId="{538C1225-8CBD-274C-B129-D79D963E568C}" dt="2019-05-30T13:35:34.542" v="1772" actId="27636"/>
          <ac:spMkLst>
            <pc:docMk/>
            <pc:sldMk cId="2428559902" sldId="316"/>
            <ac:spMk id="4" creationId="{62B0F555-C26D-0249-9B58-A9339FC85DD2}"/>
          </ac:spMkLst>
        </pc:spChg>
      </pc:sldChg>
      <pc:sldChg chg="modSp add">
        <pc:chgData name="Cody Welu" userId="dd11e835665ee3ed" providerId="LiveId" clId="{538C1225-8CBD-274C-B129-D79D963E568C}" dt="2019-05-30T13:37:46.545" v="1913" actId="20577"/>
        <pc:sldMkLst>
          <pc:docMk/>
          <pc:sldMk cId="3098328641" sldId="317"/>
        </pc:sldMkLst>
        <pc:spChg chg="mod">
          <ac:chgData name="Cody Welu" userId="dd11e835665ee3ed" providerId="LiveId" clId="{538C1225-8CBD-274C-B129-D79D963E568C}" dt="2019-05-30T13:35:38.600" v="1790" actId="20577"/>
          <ac:spMkLst>
            <pc:docMk/>
            <pc:sldMk cId="3098328641" sldId="317"/>
            <ac:spMk id="2" creationId="{ABAFCE4E-3894-A640-8819-9E2DAF80BA6D}"/>
          </ac:spMkLst>
        </pc:spChg>
        <pc:spChg chg="mod">
          <ac:chgData name="Cody Welu" userId="dd11e835665ee3ed" providerId="LiveId" clId="{538C1225-8CBD-274C-B129-D79D963E568C}" dt="2019-05-30T13:37:46.545" v="1913" actId="20577"/>
          <ac:spMkLst>
            <pc:docMk/>
            <pc:sldMk cId="3098328641" sldId="317"/>
            <ac:spMk id="3" creationId="{C61AE2B1-BFED-0C4C-AC70-68F25BB9112C}"/>
          </ac:spMkLst>
        </pc:spChg>
        <pc:spChg chg="mod">
          <ac:chgData name="Cody Welu" userId="dd11e835665ee3ed" providerId="LiveId" clId="{538C1225-8CBD-274C-B129-D79D963E568C}" dt="2019-05-30T13:35:34.323" v="1765" actId="27636"/>
          <ac:spMkLst>
            <pc:docMk/>
            <pc:sldMk cId="3098328641" sldId="317"/>
            <ac:spMk id="4" creationId="{3CE13A6D-CAEA-CB4F-8EFC-A8AA9BD30121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8/2/19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3FF1E31-3FA5-384D-99F2-B542B35F3695}" type="datetime1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47F67-DC5C-D349-BCFC-E711E6A0F07D}" type="datetime1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85525-ECC3-4842-ACA9-414F97E8842F}" type="datetime1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2A20D-8635-2943-B4FD-FC9339A4C7F3}" type="datetime1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01A18-312F-214E-81D6-D390D601B813}" type="datetime1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66CF-5D97-FD4C-8AEE-BA02B810D7D6}" type="datetime1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9805F-E385-DA40-84DD-9E53EE592FAD}" type="datetime1">
              <a:rPr lang="en-US" smtClean="0"/>
              <a:t>8/2/19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53E9-D3B6-1D46-BAFF-8E09BE1A87BA}" type="datetime1">
              <a:rPr lang="en-US" smtClean="0"/>
              <a:t>8/2/19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7E2EC-9094-7544-B14B-3CDAE769ACD6}" type="datetime1">
              <a:rPr lang="en-US" smtClean="0"/>
              <a:t>8/2/19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409D8-72F4-D141-BDBD-73E652D89D4D}" type="datetime1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EE30B-700D-D749-8818-B17B55C03280}" type="datetime1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FAB72DD-8F42-6B4E-B77A-D3375DCBED7A}" type="datetime1">
              <a:rPr lang="en-US" smtClean="0"/>
              <a:t>8/2/19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9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/squer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ityonion.readthedocs.io/en/latest/Tool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NSM Tools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Security Onion</a:t>
            </a:r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B9E01-9205-2B4E-A21D-D1070D14E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IDS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C3B0-9E9E-8B4F-A93E-8468A1D46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OSSEC</a:t>
            </a:r>
          </a:p>
          <a:p>
            <a:r>
              <a:rPr lang="en-US" dirty="0"/>
              <a:t>Free, open source HIDS for Windows, Linux, and Mac OS</a:t>
            </a:r>
          </a:p>
          <a:p>
            <a:r>
              <a:rPr lang="en-US" dirty="0"/>
              <a:t>Agent to deploy on endpoints</a:t>
            </a:r>
          </a:p>
          <a:p>
            <a:r>
              <a:rPr lang="en-US" dirty="0"/>
              <a:t>Log analysis</a:t>
            </a:r>
          </a:p>
          <a:p>
            <a:r>
              <a:rPr lang="en-US" dirty="0"/>
              <a:t>File integrity checking</a:t>
            </a:r>
          </a:p>
          <a:p>
            <a:r>
              <a:rPr lang="en-US" dirty="0"/>
              <a:t>Rootkit detection</a:t>
            </a:r>
          </a:p>
          <a:p>
            <a:r>
              <a:rPr lang="en-US" dirty="0"/>
              <a:t>Real-time alerting</a:t>
            </a:r>
          </a:p>
          <a:p>
            <a:endParaRPr lang="en-US" dirty="0"/>
          </a:p>
          <a:p>
            <a:r>
              <a:rPr lang="en-US" dirty="0"/>
              <a:t>Correlating host-based events with network-based events can be key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622BC-9B95-004D-8544-DEC80003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C5CD7-D1A5-C84A-A4C5-71E2E807F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26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C9EA1-7FCF-B440-A6A9-7F871B04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Sguil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B2449-7FE3-8144-B233-B56F5B17F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Collects, stores, and presents data</a:t>
            </a:r>
          </a:p>
          <a:p>
            <a:pPr lvl="1"/>
            <a:r>
              <a:rPr lang="en-US" dirty="0"/>
              <a:t>Some other tools in SO use this data</a:t>
            </a:r>
          </a:p>
          <a:p>
            <a:pPr lvl="1"/>
            <a:r>
              <a:rPr lang="en-US" dirty="0"/>
              <a:t>Some other tools rely on </a:t>
            </a:r>
            <a:r>
              <a:rPr lang="en-US" dirty="0" err="1"/>
              <a:t>Sguil</a:t>
            </a:r>
            <a:endParaRPr lang="en-US" dirty="0"/>
          </a:p>
          <a:p>
            <a:r>
              <a:rPr lang="en-US" dirty="0"/>
              <a:t>Client/Server application</a:t>
            </a:r>
          </a:p>
          <a:p>
            <a:pPr lvl="1"/>
            <a:r>
              <a:rPr lang="en-US" dirty="0"/>
              <a:t>Client link on the desktop of SO</a:t>
            </a:r>
          </a:p>
          <a:p>
            <a:r>
              <a:rPr lang="en-US" dirty="0" err="1"/>
              <a:t>Sguil</a:t>
            </a:r>
            <a:r>
              <a:rPr lang="en-US" dirty="0"/>
              <a:t> works with data collected from a live interface</a:t>
            </a:r>
          </a:p>
          <a:p>
            <a:pPr lvl="1"/>
            <a:r>
              <a:rPr lang="en-US" dirty="0"/>
              <a:t>Can’t open a historical </a:t>
            </a:r>
            <a:r>
              <a:rPr lang="en-US" dirty="0" err="1"/>
              <a:t>pcap</a:t>
            </a:r>
            <a:endParaRPr lang="en-US" dirty="0"/>
          </a:p>
          <a:p>
            <a:endParaRPr lang="en-US" dirty="0"/>
          </a:p>
          <a:p>
            <a:r>
              <a:rPr lang="en-US" dirty="0"/>
              <a:t>Select all networks to monitor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C75B0C-A956-0043-B751-81F10307B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5A03CB-B605-E940-AD77-7BCE4B4B3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0F0864-5192-8248-A48F-A6D87BA82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486" y="365760"/>
            <a:ext cx="3522642" cy="345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18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B2E6-4EA6-0446-9D17-75AD8E2A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Showing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941B1-E253-9F46-ABCF-673EC7A47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Check…</a:t>
            </a:r>
          </a:p>
          <a:p>
            <a:pPr lvl="1"/>
            <a:r>
              <a:rPr lang="en-US" dirty="0"/>
              <a:t>Reverse DNS</a:t>
            </a:r>
          </a:p>
          <a:p>
            <a:pPr lvl="1"/>
            <a:r>
              <a:rPr lang="en-US" dirty="0"/>
              <a:t>Show Packet Data</a:t>
            </a:r>
          </a:p>
          <a:p>
            <a:pPr lvl="1"/>
            <a:r>
              <a:rPr lang="en-US" dirty="0"/>
              <a:t>Show Rule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FC847C-40C1-D841-979C-834BCE8D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5D6559-F9CA-2249-BA52-30B9D152D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006D2A-617F-3345-B3B7-02BA0272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988" y="1691322"/>
            <a:ext cx="6663524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21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CC8D8-2561-EE47-96EB-7EC2767D0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Sguil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1B461-106F-A245-8A6F-C0F67264D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Aggregates similar alert data records</a:t>
            </a:r>
          </a:p>
          <a:p>
            <a:pPr lvl="1"/>
            <a:r>
              <a:rPr lang="en-US" dirty="0"/>
              <a:t>Note the count field</a:t>
            </a:r>
          </a:p>
          <a:p>
            <a:r>
              <a:rPr lang="en-US" dirty="0"/>
              <a:t>Makes certain types of metadata readily available</a:t>
            </a:r>
          </a:p>
          <a:p>
            <a:pPr lvl="1"/>
            <a:r>
              <a:rPr lang="en-US" dirty="0"/>
              <a:t>Like reverse DNS</a:t>
            </a:r>
          </a:p>
          <a:p>
            <a:r>
              <a:rPr lang="en-US" dirty="0"/>
              <a:t>Allows you to query and view alert data</a:t>
            </a:r>
          </a:p>
          <a:p>
            <a:r>
              <a:rPr lang="en-US" dirty="0"/>
              <a:t>Allows you to query and view session data</a:t>
            </a:r>
          </a:p>
          <a:p>
            <a:r>
              <a:rPr lang="en-US" dirty="0"/>
              <a:t>Lets you pivot into full content data</a:t>
            </a:r>
          </a:p>
          <a:p>
            <a:pPr lvl="1"/>
            <a:r>
              <a:rPr lang="en-US" dirty="0"/>
              <a:t>Right click menu</a:t>
            </a:r>
          </a:p>
          <a:p>
            <a:r>
              <a:rPr lang="en-US" dirty="0"/>
              <a:t>Allows you to count and classify 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F56DE6-ACE9-1C48-ACAA-A3E380BA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FEC225-13A9-7748-B110-49DE7710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335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CF168-3E7D-354D-8A4D-49CDCC2F9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 Data in </a:t>
            </a:r>
            <a:r>
              <a:rPr lang="en-US" dirty="0" err="1"/>
              <a:t>Sguil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84EC4-995C-B340-B399-7A52A24A6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Sguil</a:t>
            </a:r>
            <a:r>
              <a:rPr lang="en-US" dirty="0"/>
              <a:t> calls alerts “event data”</a:t>
            </a:r>
          </a:p>
          <a:p>
            <a:pPr lvl="1"/>
            <a:r>
              <a:rPr lang="en-US" dirty="0"/>
              <a:t>Event == alert </a:t>
            </a:r>
          </a:p>
          <a:p>
            <a:r>
              <a:rPr lang="en-US" dirty="0" err="1"/>
              <a:t>Sguil</a:t>
            </a:r>
            <a:r>
              <a:rPr lang="en-US" dirty="0"/>
              <a:t> shows alert data from…</a:t>
            </a:r>
          </a:p>
          <a:p>
            <a:pPr lvl="1"/>
            <a:r>
              <a:rPr lang="en-US" dirty="0"/>
              <a:t>Snort</a:t>
            </a:r>
          </a:p>
          <a:p>
            <a:pPr lvl="1"/>
            <a:r>
              <a:rPr lang="en-US" dirty="0" err="1"/>
              <a:t>Suricata</a:t>
            </a:r>
            <a:endParaRPr lang="en-US" dirty="0"/>
          </a:p>
          <a:p>
            <a:pPr lvl="1"/>
            <a:r>
              <a:rPr lang="en-US" dirty="0" err="1"/>
              <a:t>OSSec</a:t>
            </a:r>
            <a:endParaRPr lang="en-US" dirty="0"/>
          </a:p>
          <a:p>
            <a:r>
              <a:rPr lang="en-US" dirty="0"/>
              <a:t>Can search for events </a:t>
            </a:r>
          </a:p>
          <a:p>
            <a:pPr lvl="1"/>
            <a:r>
              <a:rPr lang="en-US" dirty="0"/>
              <a:t>Query -&gt; Query Event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21407C-0E95-0044-978C-ABA027F26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1880DD-3FF3-5A46-BACF-0D4275DF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041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8E364-6EE8-3149-A26E-B2F1CC366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Content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2941E-AC0D-7049-970C-06DD2F5FC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Alerts are useful in kicking off an investigation</a:t>
            </a:r>
          </a:p>
          <a:p>
            <a:r>
              <a:rPr lang="en-US" dirty="0"/>
              <a:t>Not going to give you all the juicy details</a:t>
            </a:r>
          </a:p>
          <a:p>
            <a:r>
              <a:rPr lang="en-US" dirty="0"/>
              <a:t>You’ll often pivot from the alert to something else</a:t>
            </a:r>
          </a:p>
          <a:p>
            <a:pPr lvl="1"/>
            <a:r>
              <a:rPr lang="en-US" dirty="0"/>
              <a:t>Session data</a:t>
            </a:r>
          </a:p>
          <a:p>
            <a:pPr lvl="1"/>
            <a:r>
              <a:rPr lang="en-US" dirty="0"/>
              <a:t>Full content data</a:t>
            </a:r>
          </a:p>
          <a:p>
            <a:r>
              <a:rPr lang="en-US" dirty="0"/>
              <a:t>Right click on an alert ID</a:t>
            </a:r>
          </a:p>
          <a:p>
            <a:pPr lvl="1"/>
            <a:r>
              <a:rPr lang="en-US" dirty="0"/>
              <a:t>Select Transcript</a:t>
            </a:r>
          </a:p>
          <a:p>
            <a:pPr lvl="1"/>
            <a:r>
              <a:rPr lang="en-US" dirty="0"/>
              <a:t>Shows everything during that specific session</a:t>
            </a:r>
          </a:p>
          <a:p>
            <a:pPr lvl="1"/>
            <a:r>
              <a:rPr lang="en-US" dirty="0"/>
              <a:t>Also can open the session in Wireshark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AF3FD-3DBF-C846-9D51-4D4D23ADE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A1A122-99A1-A247-BF3F-6210D6469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BA569C-00BB-494D-82C6-B996F3F93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245" y="3429000"/>
            <a:ext cx="3271267" cy="28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33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B8BE-6074-AE4B-8E68-FF7F72A57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Categorizing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0AD67-7D2A-B54A-870C-9CA6A3564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420642" cy="4351337"/>
          </a:xfrm>
        </p:spPr>
        <p:txBody>
          <a:bodyPr/>
          <a:lstStyle/>
          <a:p>
            <a:r>
              <a:rPr lang="en-US" dirty="0" err="1"/>
              <a:t>Sguil</a:t>
            </a:r>
            <a:r>
              <a:rPr lang="en-US" dirty="0"/>
              <a:t> is very much meant to be a first line tool in a SOC</a:t>
            </a:r>
          </a:p>
          <a:p>
            <a:pPr lvl="1"/>
            <a:r>
              <a:rPr lang="en-US" dirty="0"/>
              <a:t>Meant to be actively monitored</a:t>
            </a:r>
          </a:p>
          <a:p>
            <a:r>
              <a:rPr lang="en-US" dirty="0"/>
              <a:t>The </a:t>
            </a:r>
            <a:r>
              <a:rPr lang="en-US" dirty="0" err="1"/>
              <a:t>RealTime</a:t>
            </a:r>
            <a:r>
              <a:rPr lang="en-US" dirty="0"/>
              <a:t> events tab shows new events that have not been looked at</a:t>
            </a:r>
          </a:p>
          <a:p>
            <a:r>
              <a:rPr lang="en-US" dirty="0"/>
              <a:t>When you make a determine on an alert, classify it</a:t>
            </a:r>
          </a:p>
          <a:p>
            <a:pPr lvl="1"/>
            <a:r>
              <a:rPr lang="en-US" dirty="0"/>
              <a:t>Set an appropriate category</a:t>
            </a:r>
          </a:p>
          <a:p>
            <a:pPr lvl="1"/>
            <a:r>
              <a:rPr lang="en-US" dirty="0"/>
              <a:t>Right click on category status, </a:t>
            </a:r>
            <a:r>
              <a:rPr lang="en-US" b="1" dirty="0"/>
              <a:t>Update Event Status</a:t>
            </a:r>
            <a:endParaRPr lang="en-US" dirty="0"/>
          </a:p>
          <a:p>
            <a:r>
              <a:rPr lang="en-US" dirty="0"/>
              <a:t>Categories can be changed to something </a:t>
            </a:r>
            <a:br>
              <a:rPr lang="en-US" dirty="0"/>
            </a:br>
            <a:r>
              <a:rPr lang="en-US" dirty="0"/>
              <a:t>that makes sense for your org/workflow</a:t>
            </a:r>
          </a:p>
          <a:p>
            <a:pPr lvl="1"/>
            <a:r>
              <a:rPr lang="en-US" dirty="0"/>
              <a:t>File -&gt; Display Incident Categories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64278A-1058-E74B-B5AE-40994639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3CA2D7-465F-5C45-BA03-25E4631EF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53B37C-4ED6-834F-BBB5-647F486C0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964" y="4886005"/>
            <a:ext cx="3319356" cy="187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72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F23D2-E7F4-3E45-B5B2-072C4E220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Squert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F0A1-AE48-774A-91EB-854A9CC5D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Squert</a:t>
            </a:r>
            <a:r>
              <a:rPr lang="en-US" dirty="0"/>
              <a:t> provides access to </a:t>
            </a:r>
            <a:r>
              <a:rPr lang="en-US" dirty="0" err="1"/>
              <a:t>Sguil’s</a:t>
            </a:r>
            <a:r>
              <a:rPr lang="en-US" dirty="0"/>
              <a:t> databases through a web browser</a:t>
            </a:r>
          </a:p>
          <a:p>
            <a:r>
              <a:rPr lang="en-US" dirty="0"/>
              <a:t>Has a few more visualizations</a:t>
            </a:r>
          </a:p>
          <a:p>
            <a:r>
              <a:rPr lang="en-US" dirty="0"/>
              <a:t>Also has a few more pivoting options</a:t>
            </a:r>
          </a:p>
          <a:p>
            <a:r>
              <a:rPr lang="en-US" dirty="0">
                <a:hlinkClick r:id="rId2"/>
              </a:rPr>
              <a:t>http://localhost/squert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758E9-2C40-3241-91BD-CE5ED88BF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BB736-3146-F340-A086-3BD46B32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7A5F8F-6788-C342-AA7B-5E61DC66B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631" y="4391447"/>
            <a:ext cx="7261086" cy="237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69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650D0-A6D4-0343-BC0E-9D854D85B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CapME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410E0-117E-5C41-8F04-E96992446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Web-based </a:t>
            </a:r>
            <a:r>
              <a:rPr lang="en-US" dirty="0" err="1"/>
              <a:t>pcap</a:t>
            </a:r>
            <a:r>
              <a:rPr lang="en-US" dirty="0"/>
              <a:t> viewer</a:t>
            </a:r>
          </a:p>
          <a:p>
            <a:endParaRPr lang="en-US" dirty="0"/>
          </a:p>
          <a:p>
            <a:r>
              <a:rPr lang="en-US" dirty="0"/>
              <a:t>Uses </a:t>
            </a:r>
            <a:r>
              <a:rPr lang="en-US" dirty="0" err="1"/>
              <a:t>tcpflow</a:t>
            </a:r>
            <a:r>
              <a:rPr lang="en-US" dirty="0"/>
              <a:t> to render</a:t>
            </a:r>
          </a:p>
          <a:p>
            <a:endParaRPr lang="en-US" dirty="0"/>
          </a:p>
          <a:p>
            <a:r>
              <a:rPr lang="en-US" dirty="0"/>
              <a:t>Download </a:t>
            </a:r>
            <a:r>
              <a:rPr lang="en-US" dirty="0" err="1"/>
              <a:t>pcap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069800-0979-AC4A-B0CC-727F1A78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A93B39-0388-DE49-8C23-BD5E41A6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81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7CB4A-6CC8-854D-AA5B-87B28F9F7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FC026-B630-4849-ABBD-33DC6DBBA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Cyber Swiss Army Knife”</a:t>
            </a:r>
          </a:p>
          <a:p>
            <a:endParaRPr lang="en-US" dirty="0"/>
          </a:p>
          <a:p>
            <a:r>
              <a:rPr lang="en-US" dirty="0"/>
              <a:t>Various cyber things…</a:t>
            </a:r>
          </a:p>
          <a:p>
            <a:pPr lvl="1"/>
            <a:r>
              <a:rPr lang="en-US" dirty="0"/>
              <a:t>Encoding</a:t>
            </a:r>
          </a:p>
          <a:p>
            <a:pPr lvl="1"/>
            <a:r>
              <a:rPr lang="en-US" dirty="0"/>
              <a:t>Encryption</a:t>
            </a:r>
          </a:p>
          <a:p>
            <a:pPr lvl="1"/>
            <a:r>
              <a:rPr lang="en-US" dirty="0"/>
              <a:t>Hash calculation</a:t>
            </a:r>
          </a:p>
          <a:p>
            <a:pPr lvl="1"/>
            <a:r>
              <a:rPr lang="en-US" dirty="0"/>
              <a:t>X.509 parsing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Data manipulation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7C611C-92E3-8243-B4C9-97081241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3A30E-1A9E-DE46-932D-6CCE11757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95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38DF-D899-C345-8463-AC810044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NSM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723B-26BE-EA42-A5B4-D6A1F68E4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</a:t>
            </a:r>
          </a:p>
          <a:p>
            <a:pPr lvl="1"/>
            <a:r>
              <a:rPr lang="en-US" dirty="0"/>
              <a:t>Log blocked network traffic</a:t>
            </a:r>
          </a:p>
          <a:p>
            <a:pPr lvl="1"/>
            <a:r>
              <a:rPr lang="en-US" dirty="0"/>
              <a:t>Allow other things to flow freely</a:t>
            </a:r>
          </a:p>
          <a:p>
            <a:r>
              <a:rPr lang="en-US" dirty="0"/>
              <a:t>Backwards</a:t>
            </a:r>
          </a:p>
          <a:p>
            <a:pPr lvl="1"/>
            <a:r>
              <a:rPr lang="en-US" dirty="0"/>
              <a:t>Why?</a:t>
            </a:r>
          </a:p>
          <a:p>
            <a:r>
              <a:rPr lang="en-US" dirty="0"/>
              <a:t>Where does NSM not work?</a:t>
            </a:r>
          </a:p>
          <a:p>
            <a:pPr lvl="1"/>
            <a:r>
              <a:rPr lang="en-US" dirty="0"/>
              <a:t>Large volumes of data</a:t>
            </a:r>
          </a:p>
          <a:p>
            <a:pPr lvl="1"/>
            <a:r>
              <a:rPr lang="en-US" dirty="0"/>
              <a:t>Encrypted data</a:t>
            </a:r>
          </a:p>
          <a:p>
            <a:pPr lvl="1"/>
            <a:r>
              <a:rPr lang="en-US" dirty="0"/>
              <a:t>More?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193B3-8453-D54B-BAF8-10DBAF334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993148-2E1F-A14E-BCD7-F504A606D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77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652CA-28F6-7042-98FF-A167EF178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Tools – Elastic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FA03A-2D2C-5846-8F47-13DC929C3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Elasticsearch</a:t>
            </a:r>
            <a:r>
              <a:rPr lang="en-US" dirty="0"/>
              <a:t>, </a:t>
            </a:r>
            <a:r>
              <a:rPr lang="en-US" dirty="0" err="1"/>
              <a:t>Logstash</a:t>
            </a:r>
            <a:r>
              <a:rPr lang="en-US" dirty="0"/>
              <a:t>, </a:t>
            </a:r>
            <a:r>
              <a:rPr lang="en-US" dirty="0" err="1"/>
              <a:t>Kibana</a:t>
            </a:r>
            <a:r>
              <a:rPr lang="en-US" dirty="0"/>
              <a:t> – ELK, Elastic Stack</a:t>
            </a:r>
          </a:p>
          <a:p>
            <a:r>
              <a:rPr lang="en-US" dirty="0"/>
              <a:t>Store, search, and visualize data</a:t>
            </a:r>
          </a:p>
          <a:p>
            <a:r>
              <a:rPr lang="en-US" dirty="0" err="1"/>
              <a:t>Logstash</a:t>
            </a:r>
            <a:r>
              <a:rPr lang="en-US" dirty="0"/>
              <a:t> – stores log data</a:t>
            </a:r>
          </a:p>
          <a:p>
            <a:r>
              <a:rPr lang="en-US" dirty="0" err="1"/>
              <a:t>Elasticsearch</a:t>
            </a:r>
            <a:r>
              <a:rPr lang="en-US" dirty="0"/>
              <a:t> – searches log data</a:t>
            </a:r>
          </a:p>
          <a:p>
            <a:r>
              <a:rPr lang="en-US" dirty="0" err="1"/>
              <a:t>Kibana</a:t>
            </a:r>
            <a:r>
              <a:rPr lang="en-US" dirty="0"/>
              <a:t> – dashboards and visualizations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770AF-D75F-1A43-A0AA-3B8F286D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F3F3C2-1F97-D645-9955-D5798137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27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4B41-A5F1-E54E-B201-167329F08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CE3BB-3556-4E45-844E-18CDF0DC7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Security Onion is setup in two parts: a </a:t>
            </a:r>
            <a:r>
              <a:rPr lang="en-US" b="1" dirty="0"/>
              <a:t>sensor</a:t>
            </a:r>
            <a:r>
              <a:rPr lang="en-US" dirty="0"/>
              <a:t> and a </a:t>
            </a:r>
            <a:r>
              <a:rPr lang="en-US" b="1" dirty="0"/>
              <a:t>server</a:t>
            </a:r>
          </a:p>
          <a:p>
            <a:pPr lvl="1"/>
            <a:r>
              <a:rPr lang="en-US" dirty="0"/>
              <a:t>Client-Server model</a:t>
            </a:r>
          </a:p>
          <a:p>
            <a:r>
              <a:rPr lang="en-US" dirty="0"/>
              <a:t>The sensor is the client – sends information back to the server</a:t>
            </a:r>
          </a:p>
          <a:p>
            <a:r>
              <a:rPr lang="en-US" dirty="0"/>
              <a:t>Sensors can be placed throughout the network for additional visibility</a:t>
            </a:r>
          </a:p>
          <a:p>
            <a:r>
              <a:rPr lang="en-US" dirty="0"/>
              <a:t>Server stores information, and includes analysis tools for processing</a:t>
            </a:r>
          </a:p>
          <a:p>
            <a:r>
              <a:rPr lang="en-US" dirty="0"/>
              <a:t>The analyst logs in to the server</a:t>
            </a:r>
          </a:p>
          <a:p>
            <a:r>
              <a:rPr lang="en-US" dirty="0"/>
              <a:t>Three deployment scenarios</a:t>
            </a:r>
          </a:p>
          <a:p>
            <a:pPr lvl="1"/>
            <a:r>
              <a:rPr lang="en-US" dirty="0"/>
              <a:t>Standalone</a:t>
            </a:r>
          </a:p>
          <a:p>
            <a:pPr lvl="1"/>
            <a:r>
              <a:rPr lang="en-US" dirty="0"/>
              <a:t>Server-sensor</a:t>
            </a:r>
          </a:p>
          <a:p>
            <a:pPr lvl="1"/>
            <a:r>
              <a:rPr lang="en-US" dirty="0"/>
              <a:t>Hybrid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1C71E-C0C0-F145-AE81-CD9AD2FB1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FF8DC-705D-8F42-91E3-C5894B6CD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4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5AF80-914A-3C4B-863F-F5835166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Scenarios - Standalone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CF78-1778-1E45-92B7-8F14F879A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machine running the sensor and server components</a:t>
            </a:r>
          </a:p>
          <a:p>
            <a:r>
              <a:rPr lang="en-US" dirty="0"/>
              <a:t>Can be a physical machine or a VM</a:t>
            </a:r>
          </a:p>
          <a:p>
            <a:r>
              <a:rPr lang="en-US" dirty="0"/>
              <a:t>Can have multiple network interfaces for monitoring different networks</a:t>
            </a:r>
          </a:p>
          <a:p>
            <a:endParaRPr lang="en-US" dirty="0"/>
          </a:p>
          <a:p>
            <a:r>
              <a:rPr lang="en-US" dirty="0"/>
              <a:t>Easiest deployment for monitoring at a single location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5A79F-3EB1-7C43-9D14-BF01434F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186B7-439F-2749-8E57-7E99C04B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69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758B-99BC-1041-B3AA-46C5197DD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10030968" cy="1325562"/>
          </a:xfrm>
        </p:spPr>
        <p:txBody>
          <a:bodyPr/>
          <a:lstStyle/>
          <a:p>
            <a:r>
              <a:rPr lang="en-US" dirty="0"/>
              <a:t>Deployment Scenarios – Server-sensor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9C64-1CDF-D44E-B944-2DE5C2EF5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machine runs the server component</a:t>
            </a:r>
          </a:p>
          <a:p>
            <a:r>
              <a:rPr lang="en-US" dirty="0"/>
              <a:t>One or more separate machines run the sensor component</a:t>
            </a:r>
          </a:p>
          <a:p>
            <a:pPr lvl="1"/>
            <a:r>
              <a:rPr lang="en-US" dirty="0"/>
              <a:t>Sensors report back to the central server</a:t>
            </a:r>
          </a:p>
          <a:p>
            <a:r>
              <a:rPr lang="en-US" dirty="0"/>
              <a:t>Sensors run the sniffing, and store packet captures, alerts, and databases</a:t>
            </a:r>
          </a:p>
          <a:p>
            <a:r>
              <a:rPr lang="en-US" dirty="0"/>
              <a:t>Analyst connects to the server</a:t>
            </a:r>
          </a:p>
          <a:p>
            <a:pPr lvl="1"/>
            <a:r>
              <a:rPr lang="en-US" dirty="0"/>
              <a:t>Queries are distributed to the appropriate sensors</a:t>
            </a:r>
          </a:p>
          <a:p>
            <a:r>
              <a:rPr lang="en-US" dirty="0"/>
              <a:t>Reduces network traffic, keeping the bulk of the data on the sensors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DF27DE-3D84-3E4D-B7A2-68D9530B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9A2F3-BF35-F64E-8969-527A534C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91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07C5-B32F-E449-BF0E-E7C511DC0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Scenarios - Hybrid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29CC0-208F-FC49-B5B5-B6FFB40F4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Standalone installation</a:t>
            </a:r>
          </a:p>
          <a:p>
            <a:pPr lvl="1"/>
            <a:r>
              <a:rPr lang="en-US" dirty="0"/>
              <a:t>Server and sensor combination</a:t>
            </a:r>
          </a:p>
          <a:p>
            <a:r>
              <a:rPr lang="en-US" dirty="0"/>
              <a:t>…with one or more additional sensors reporting back to the server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5D333-5779-A649-A51E-FE87572DE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2E77E0-58F0-E643-BE45-47F9B3DA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2952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F56F-BB55-2441-8FD5-A0129E603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Requirements -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EC920-1C14-7E4A-9A35-F773ACE1E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running just the server, requirements are down</a:t>
            </a:r>
          </a:p>
          <a:p>
            <a:r>
              <a:rPr lang="en-US" dirty="0"/>
              <a:t>Intensive processing is left to the sensors</a:t>
            </a:r>
          </a:p>
          <a:p>
            <a:r>
              <a:rPr lang="en-US" dirty="0"/>
              <a:t>1-4 CPU cores</a:t>
            </a:r>
          </a:p>
          <a:p>
            <a:r>
              <a:rPr lang="en-US" dirty="0"/>
              <a:t>8-16gB RAM</a:t>
            </a:r>
          </a:p>
          <a:p>
            <a:r>
              <a:rPr lang="en-US" dirty="0"/>
              <a:t>100GB to 1TB of disk space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2B8DD-0B62-9441-9ACC-AD4B2EFBA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EEDC4-CF9C-184E-B97B-6D7BECE8D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427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68C24-8AB0-B14C-BD36-0187247F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Requirements -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160F9-C0D0-444E-A395-11A8339D4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937125"/>
          </a:xfrm>
        </p:spPr>
        <p:txBody>
          <a:bodyPr>
            <a:normAutofit/>
          </a:bodyPr>
          <a:lstStyle/>
          <a:p>
            <a:r>
              <a:rPr lang="en-US" dirty="0"/>
              <a:t>Snort, </a:t>
            </a:r>
            <a:r>
              <a:rPr lang="en-US" dirty="0" err="1"/>
              <a:t>Suricata</a:t>
            </a:r>
            <a:r>
              <a:rPr lang="en-US" dirty="0"/>
              <a:t>, and Bro are very CPU intensive</a:t>
            </a:r>
          </a:p>
          <a:p>
            <a:pPr lvl="1"/>
            <a:r>
              <a:rPr lang="en-US" dirty="0"/>
              <a:t>The more traffic, the more CPU cores you’ll need</a:t>
            </a:r>
          </a:p>
          <a:p>
            <a:r>
              <a:rPr lang="en-US" dirty="0"/>
              <a:t>CPU - One core per worker</a:t>
            </a:r>
          </a:p>
          <a:p>
            <a:pPr lvl="1"/>
            <a:r>
              <a:rPr lang="en-US" dirty="0"/>
              <a:t>200Mbps per Snort, </a:t>
            </a:r>
            <a:r>
              <a:rPr lang="en-US" dirty="0" err="1"/>
              <a:t>Suricata</a:t>
            </a:r>
            <a:r>
              <a:rPr lang="en-US" dirty="0"/>
              <a:t>, or Bro worker</a:t>
            </a:r>
          </a:p>
          <a:p>
            <a:pPr lvl="1"/>
            <a:r>
              <a:rPr lang="en-US" dirty="0"/>
              <a:t>Fully saturated 1Gbps link with Snort and Bro?</a:t>
            </a:r>
          </a:p>
          <a:p>
            <a:pPr lvl="2"/>
            <a:r>
              <a:rPr lang="en-US" dirty="0"/>
              <a:t>10 cores (5 Snort workers, 5 Bro workers)</a:t>
            </a:r>
          </a:p>
          <a:p>
            <a:r>
              <a:rPr lang="en-US" dirty="0"/>
              <a:t>RAM – It depends on traffic</a:t>
            </a:r>
          </a:p>
          <a:p>
            <a:pPr lvl="1"/>
            <a:r>
              <a:rPr lang="en-US" dirty="0"/>
              <a:t>Minimum – 3GB</a:t>
            </a:r>
          </a:p>
          <a:p>
            <a:pPr lvl="1"/>
            <a:r>
              <a:rPr lang="en-US" dirty="0"/>
              <a:t>50Mbps link – 8GB+</a:t>
            </a:r>
          </a:p>
          <a:p>
            <a:pPr lvl="1"/>
            <a:r>
              <a:rPr lang="en-US" dirty="0"/>
              <a:t>50-500Mbps link – 16GB – 128GB</a:t>
            </a:r>
          </a:p>
          <a:p>
            <a:r>
              <a:rPr lang="en-US" dirty="0"/>
              <a:t>Storage – Full packet capture takes a lot of space</a:t>
            </a:r>
          </a:p>
          <a:p>
            <a:pPr lvl="1"/>
            <a:r>
              <a:rPr lang="en-US" dirty="0"/>
              <a:t>50Mbps link, 540GB for one day of </a:t>
            </a:r>
            <a:r>
              <a:rPr lang="en-US" dirty="0" err="1"/>
              <a:t>pcap</a:t>
            </a:r>
            <a:endParaRPr lang="en-US" dirty="0"/>
          </a:p>
          <a:p>
            <a:pPr lvl="2"/>
            <a:r>
              <a:rPr lang="en-US" dirty="0"/>
              <a:t>Store for as long as you can – useful for investigations after the fact</a:t>
            </a:r>
          </a:p>
          <a:p>
            <a:pPr lvl="1"/>
            <a:r>
              <a:rPr lang="en-US" dirty="0"/>
              <a:t>ELSA will need space too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24D39D-5819-DF4C-988C-D6A3AFADA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115C6A-A6B9-9846-A434-61D06F382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10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1244-0382-A94D-9585-A9F95EC17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Sguil</a:t>
            </a:r>
            <a:r>
              <a:rPr lang="en-US" dirty="0"/>
              <a:t>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26790-53C7-0944-A1A5-1F79BC3CA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seems a few systems accessed TeamViewer. What systems were those (IP Addresses) and what was the full URL that was visited?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operating system is running at 10.59.103.66?</a:t>
            </a:r>
          </a:p>
          <a:p>
            <a:pPr lvl="1"/>
            <a:endParaRPr lang="en-US" dirty="0"/>
          </a:p>
          <a:p>
            <a:r>
              <a:rPr lang="en-US" dirty="0"/>
              <a:t>What alert was most frequent, and how many times did it fire?</a:t>
            </a:r>
          </a:p>
          <a:p>
            <a:pPr lvl="1"/>
            <a:endParaRPr lang="en-US" dirty="0"/>
          </a:p>
          <a:p>
            <a:r>
              <a:rPr lang="en-US" dirty="0"/>
              <a:t>There was an alert for suspicious inbound to a MySQL port. What actually happened during this connection?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9C88E-7660-EC49-AC85-C03032734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440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1244-0382-A94D-9585-A9F95EC17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Sguil</a:t>
            </a:r>
            <a:r>
              <a:rPr lang="en-US" dirty="0"/>
              <a:t>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26790-53C7-0944-A1A5-1F79BC3CA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seems a few systems accessed TeamViewer. What systems were those (IP Addresses) and what was the full URL that was visited?</a:t>
            </a:r>
          </a:p>
          <a:p>
            <a:pPr lvl="1"/>
            <a:r>
              <a:rPr lang="en-US" dirty="0"/>
              <a:t>10.59.103.104 and 10.59.106.107</a:t>
            </a:r>
          </a:p>
          <a:p>
            <a:pPr lvl="1"/>
            <a:endParaRPr lang="en-US" dirty="0"/>
          </a:p>
          <a:p>
            <a:r>
              <a:rPr lang="en-US" dirty="0"/>
              <a:t>What operating system is running at 10.59.103.66?</a:t>
            </a:r>
          </a:p>
          <a:p>
            <a:pPr lvl="1"/>
            <a:r>
              <a:rPr lang="en-US" dirty="0"/>
              <a:t>Windows Server 2016 Standard (Transcript of IPC$ Share Access)</a:t>
            </a:r>
          </a:p>
          <a:p>
            <a:r>
              <a:rPr lang="en-US" dirty="0"/>
              <a:t>What alert was most frequent, and how many times did it fire?</a:t>
            </a:r>
          </a:p>
          <a:p>
            <a:pPr lvl="1"/>
            <a:r>
              <a:rPr lang="en-US" dirty="0"/>
              <a:t>ET SCAN NMAP OS Detection Probe, 280 times</a:t>
            </a:r>
          </a:p>
          <a:p>
            <a:r>
              <a:rPr lang="en-US" dirty="0"/>
              <a:t>There was an alert for suspicious inbound to a MySQL port. What actually happened during this connection?</a:t>
            </a:r>
          </a:p>
          <a:p>
            <a:pPr lvl="1"/>
            <a:r>
              <a:rPr lang="en-US" dirty="0"/>
              <a:t>Scanned for version, login as root.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9C88E-7660-EC49-AC85-C03032734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64A6CD-5B4A-EC49-AF8F-7A72579B7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40" y="2709437"/>
            <a:ext cx="108839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60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A389-A336-6C4A-8BBD-2C1B6BEAC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Onion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0DD39-FACD-D641-8536-1E1E0DED4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Many tools ship with Security Onion</a:t>
            </a:r>
          </a:p>
          <a:p>
            <a:pPr lvl="1"/>
            <a:r>
              <a:rPr lang="en-US" dirty="0">
                <a:hlinkClick r:id="rId2"/>
              </a:rPr>
              <a:t>https://securityonion.readthedocs.io/en/latest/Tools.html</a:t>
            </a:r>
            <a:r>
              <a:rPr lang="en-US" dirty="0"/>
              <a:t> </a:t>
            </a:r>
          </a:p>
          <a:p>
            <a:r>
              <a:rPr lang="en-US" dirty="0"/>
              <a:t>Some are for collecting data from the network or other computers</a:t>
            </a:r>
          </a:p>
          <a:p>
            <a:r>
              <a:rPr lang="en-US" dirty="0"/>
              <a:t>Some are for presenting information to analysts</a:t>
            </a:r>
          </a:p>
          <a:p>
            <a:r>
              <a:rPr lang="en-US" dirty="0"/>
              <a:t>Some blur those lines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C6C8C-FF4F-EE47-9A78-92E30EA6B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48A70-A5D1-9245-BE54-966AE804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72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80818-D699-EE44-8A04-7F43F304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NSM’s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29F4-C43C-694B-A05C-01D78571C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Post—occurrence value</a:t>
            </a:r>
          </a:p>
          <a:p>
            <a:r>
              <a:rPr lang="en-US" dirty="0"/>
              <a:t>If we’re 100% secure, NSM is useless</a:t>
            </a:r>
          </a:p>
          <a:p>
            <a:pPr lvl="1"/>
            <a:r>
              <a:rPr lang="en-US" dirty="0"/>
              <a:t>Everyone thinks they are 100% secure, nobody is</a:t>
            </a:r>
          </a:p>
          <a:p>
            <a:r>
              <a:rPr lang="en-US" dirty="0"/>
              <a:t>NSM: Detect bad things</a:t>
            </a:r>
          </a:p>
          <a:p>
            <a:r>
              <a:rPr lang="en-US" dirty="0"/>
              <a:t>NSM: Reproduce attackers traces</a:t>
            </a:r>
          </a:p>
          <a:p>
            <a:r>
              <a:rPr lang="en-US" dirty="0"/>
              <a:t>NSM: What did they do?</a:t>
            </a:r>
          </a:p>
          <a:p>
            <a:pPr lvl="1"/>
            <a:r>
              <a:rPr lang="en-US" dirty="0"/>
              <a:t>What did they steal? </a:t>
            </a:r>
          </a:p>
          <a:p>
            <a:pPr lvl="1"/>
            <a:r>
              <a:rPr lang="en-US" dirty="0"/>
              <a:t>How bad is it?</a:t>
            </a:r>
          </a:p>
          <a:p>
            <a:pPr lvl="1"/>
            <a:r>
              <a:rPr lang="en-US" dirty="0"/>
              <a:t>This informs the rest of the steps as you’re responding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E8BC64-3FC1-C943-BCA4-3519E469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0348A7-6C73-454E-A328-A770F7BF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181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7F67-A083-9448-973B-8F44C5CA7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Presentation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AC1B4-36BD-5444-911D-5E0538958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Expose network security monitoring information to analysts</a:t>
            </a:r>
          </a:p>
          <a:p>
            <a:pPr lvl="1"/>
            <a:r>
              <a:rPr lang="en-US" dirty="0"/>
              <a:t>Some are Command Line tools</a:t>
            </a:r>
          </a:p>
          <a:p>
            <a:pPr lvl="1"/>
            <a:r>
              <a:rPr lang="en-US" dirty="0"/>
              <a:t>Some have a GUI</a:t>
            </a:r>
          </a:p>
          <a:p>
            <a:r>
              <a:rPr lang="en-US" dirty="0"/>
              <a:t>Packet Analysis Tools - read traffic from a live interface or a file</a:t>
            </a:r>
          </a:p>
          <a:p>
            <a:pPr lvl="1"/>
            <a:r>
              <a:rPr lang="en-US" dirty="0"/>
              <a:t>CLI Tools</a:t>
            </a:r>
          </a:p>
          <a:p>
            <a:pPr lvl="2"/>
            <a:r>
              <a:rPr lang="en-US" dirty="0" err="1"/>
              <a:t>Tcpdump</a:t>
            </a:r>
            <a:r>
              <a:rPr lang="en-US" dirty="0"/>
              <a:t>, </a:t>
            </a:r>
            <a:r>
              <a:rPr lang="en-US" dirty="0" err="1"/>
              <a:t>tshark</a:t>
            </a:r>
            <a:r>
              <a:rPr lang="en-US" dirty="0"/>
              <a:t>, </a:t>
            </a:r>
            <a:r>
              <a:rPr lang="en-US" dirty="0" err="1"/>
              <a:t>argus</a:t>
            </a:r>
            <a:r>
              <a:rPr lang="en-US" dirty="0"/>
              <a:t>, </a:t>
            </a:r>
            <a:r>
              <a:rPr lang="en-US" dirty="0" err="1"/>
              <a:t>ra</a:t>
            </a:r>
            <a:endParaRPr lang="en-US" dirty="0"/>
          </a:p>
          <a:p>
            <a:pPr lvl="1"/>
            <a:r>
              <a:rPr lang="en-US" dirty="0"/>
              <a:t>GUI Tools</a:t>
            </a:r>
          </a:p>
          <a:p>
            <a:pPr lvl="2"/>
            <a:r>
              <a:rPr lang="en-US" dirty="0"/>
              <a:t>Wireshark, </a:t>
            </a:r>
            <a:r>
              <a:rPr lang="en-US" dirty="0" err="1"/>
              <a:t>Xplico</a:t>
            </a:r>
            <a:r>
              <a:rPr lang="en-US" dirty="0"/>
              <a:t>, </a:t>
            </a:r>
            <a:r>
              <a:rPr lang="en-US" dirty="0" err="1"/>
              <a:t>NetworkMiner</a:t>
            </a:r>
            <a:endParaRPr lang="en-US" dirty="0"/>
          </a:p>
          <a:p>
            <a:r>
              <a:rPr lang="en-US" dirty="0"/>
              <a:t>NSM Consoles – built with NSM investigation workflows in mind</a:t>
            </a:r>
          </a:p>
          <a:p>
            <a:pPr lvl="1"/>
            <a:r>
              <a:rPr lang="en-US" dirty="0" err="1"/>
              <a:t>Sguil</a:t>
            </a:r>
            <a:r>
              <a:rPr lang="en-US" dirty="0"/>
              <a:t>, </a:t>
            </a:r>
            <a:r>
              <a:rPr lang="en-US" dirty="0" err="1"/>
              <a:t>Squert</a:t>
            </a:r>
            <a:r>
              <a:rPr lang="en-US" dirty="0"/>
              <a:t>, Elastic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0AA169-AFF0-414B-8786-8F6C417B9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1DF7F6-7B80-824B-8079-345EB3E2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904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F2E1F-E713-2845-ADEA-6584B5A7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9B49D-FE08-EB48-B27B-8A0B2C35C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Collecting and generating NSM data for the presentation tools</a:t>
            </a:r>
          </a:p>
          <a:p>
            <a:endParaRPr lang="en-US" dirty="0"/>
          </a:p>
          <a:p>
            <a:r>
              <a:rPr lang="en-US" dirty="0"/>
              <a:t>Session data</a:t>
            </a:r>
          </a:p>
          <a:p>
            <a:pPr lvl="1"/>
            <a:r>
              <a:rPr lang="en-US" dirty="0"/>
              <a:t>Argus, PRADS (Passive Real-Time Asset Detection System)</a:t>
            </a:r>
          </a:p>
          <a:p>
            <a:r>
              <a:rPr lang="en-US" dirty="0"/>
              <a:t>Full content data </a:t>
            </a:r>
          </a:p>
          <a:p>
            <a:pPr lvl="1"/>
            <a:r>
              <a:rPr lang="en-US" dirty="0" err="1"/>
              <a:t>Netsniff</a:t>
            </a:r>
            <a:r>
              <a:rPr lang="en-US" dirty="0"/>
              <a:t>-ng</a:t>
            </a:r>
          </a:p>
          <a:p>
            <a:r>
              <a:rPr lang="en-US" dirty="0"/>
              <a:t>IDS</a:t>
            </a:r>
          </a:p>
          <a:p>
            <a:pPr lvl="1"/>
            <a:r>
              <a:rPr lang="en-US" dirty="0"/>
              <a:t>Bro, Snort, </a:t>
            </a:r>
            <a:r>
              <a:rPr lang="en-US" dirty="0" err="1"/>
              <a:t>Suricata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3E3C11-C6D2-744B-84E1-54441EF0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B96C9-B82C-614F-B4C6-67D6C167D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9586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646CA-BCB1-F747-B1FD-459D3484E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Delivery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EE9D8-698F-1941-967F-48DF9C530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Sit between data collection and data presentation</a:t>
            </a:r>
          </a:p>
          <a:p>
            <a:pPr lvl="1"/>
            <a:r>
              <a:rPr lang="en-US" dirty="0"/>
              <a:t>A sort of middleware</a:t>
            </a:r>
          </a:p>
          <a:p>
            <a:r>
              <a:rPr lang="en-US" dirty="0"/>
              <a:t>Manage IDS rules, alerting, and </a:t>
            </a:r>
            <a:r>
              <a:rPr lang="en-US" dirty="0" err="1"/>
              <a:t>pcap</a:t>
            </a:r>
            <a:r>
              <a:rPr lang="en-US" dirty="0"/>
              <a:t> access</a:t>
            </a:r>
          </a:p>
          <a:p>
            <a:pPr lvl="1"/>
            <a:r>
              <a:rPr lang="en-US" dirty="0" err="1"/>
              <a:t>PulledPork</a:t>
            </a:r>
            <a:r>
              <a:rPr lang="en-US" dirty="0"/>
              <a:t>, Barnyard2, </a:t>
            </a:r>
            <a:r>
              <a:rPr lang="en-US" dirty="0" err="1"/>
              <a:t>CapMe</a:t>
            </a:r>
            <a:endParaRPr lang="en-US" dirty="0"/>
          </a:p>
          <a:p>
            <a:r>
              <a:rPr lang="en-US" dirty="0"/>
              <a:t>Managing host-based analysis features</a:t>
            </a:r>
          </a:p>
          <a:p>
            <a:pPr lvl="1"/>
            <a:r>
              <a:rPr lang="en-US" dirty="0"/>
              <a:t>OSSEC IDS</a:t>
            </a:r>
          </a:p>
          <a:p>
            <a:pPr lvl="1"/>
            <a:r>
              <a:rPr lang="en-US" dirty="0"/>
              <a:t>Syslog-ng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968566-68B0-684B-930E-2A75A9F46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DAD7AD-E240-4A43-9C39-64428F850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534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EBAE6-E113-4945-AA47-364178C8F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4327C-69AB-9040-97C2-9AC4A791B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Forensic Analysis Tool for Windows</a:t>
            </a:r>
          </a:p>
          <a:p>
            <a:pPr lvl="1"/>
            <a:r>
              <a:rPr lang="en-US" dirty="0"/>
              <a:t>But they made it work on SO with Mono</a:t>
            </a:r>
          </a:p>
          <a:p>
            <a:r>
              <a:rPr lang="en-US" dirty="0"/>
              <a:t>Can sniff live traffic, or use captured </a:t>
            </a:r>
            <a:r>
              <a:rPr lang="en-US" dirty="0" err="1"/>
              <a:t>pcaps</a:t>
            </a:r>
            <a:endParaRPr lang="en-US" dirty="0"/>
          </a:p>
          <a:p>
            <a:r>
              <a:rPr lang="en-US" dirty="0"/>
              <a:t>When you open a </a:t>
            </a:r>
            <a:r>
              <a:rPr lang="en-US" dirty="0" err="1"/>
              <a:t>pcap</a:t>
            </a:r>
            <a:r>
              <a:rPr lang="en-US" dirty="0"/>
              <a:t>, </a:t>
            </a:r>
            <a:r>
              <a:rPr lang="en-US" dirty="0" err="1"/>
              <a:t>NetworkMiner</a:t>
            </a:r>
            <a:r>
              <a:rPr lang="en-US" dirty="0"/>
              <a:t> will begin analysis</a:t>
            </a:r>
          </a:p>
          <a:p>
            <a:pPr lvl="1"/>
            <a:r>
              <a:rPr lang="en-US" dirty="0"/>
              <a:t>If the </a:t>
            </a:r>
            <a:r>
              <a:rPr lang="en-US" dirty="0" err="1"/>
              <a:t>pcap</a:t>
            </a:r>
            <a:r>
              <a:rPr lang="en-US" dirty="0"/>
              <a:t> is large, this could take a while</a:t>
            </a:r>
          </a:p>
          <a:p>
            <a:r>
              <a:rPr lang="en-US" dirty="0"/>
              <a:t>Will extract various information</a:t>
            </a:r>
          </a:p>
          <a:p>
            <a:pPr lvl="1"/>
            <a:r>
              <a:rPr lang="en-US" dirty="0"/>
              <a:t>Hosts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Session Information</a:t>
            </a:r>
          </a:p>
          <a:p>
            <a:pPr lvl="1"/>
            <a:r>
              <a:rPr lang="en-US" dirty="0"/>
              <a:t>And more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94146-84F9-0D4A-AA51-804BAFFE1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3B429-A442-0E48-840F-E180E507D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58A40F-DDD9-2B49-8F0E-B3B33DA2A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528" y="3829951"/>
            <a:ext cx="4443984" cy="27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9705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B1BE8-A237-F34F-94DC-AFE083E0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Miner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01F5-78ED-704D-8B01-B12CCD0A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Setup…</a:t>
            </a:r>
          </a:p>
          <a:p>
            <a:endParaRPr lang="en-US" dirty="0"/>
          </a:p>
          <a:p>
            <a:r>
              <a:rPr lang="en-US" dirty="0" err="1"/>
              <a:t>Walkthru.pcap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DE0B7-AFF6-DB4C-9391-1EA15AA04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19DDBA-5942-2C48-96D9-6548041A2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568" y="1691322"/>
            <a:ext cx="4773944" cy="279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07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C05E-7DE6-CF4C-93BC-168943BF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Miner Quick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A5CAB-912A-1A4F-8032-A76E753C5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Walkthrough.pcap</a:t>
            </a:r>
            <a:endParaRPr lang="en-US" dirty="0"/>
          </a:p>
          <a:p>
            <a:r>
              <a:rPr lang="en-US"/>
              <a:t>Provide </a:t>
            </a:r>
            <a:r>
              <a:rPr lang="en-US" dirty="0"/>
              <a:t>details about the following IP address: 138.247.115.240</a:t>
            </a:r>
          </a:p>
          <a:p>
            <a:pPr lvl="1"/>
            <a:r>
              <a:rPr lang="en-US" dirty="0"/>
              <a:t>DNS Name: </a:t>
            </a:r>
          </a:p>
          <a:p>
            <a:pPr lvl="1"/>
            <a:r>
              <a:rPr lang="en-US" dirty="0"/>
              <a:t>Open port: </a:t>
            </a:r>
          </a:p>
          <a:p>
            <a:pPr lvl="1"/>
            <a:r>
              <a:rPr lang="en-US" dirty="0"/>
              <a:t>How many packets were sent? </a:t>
            </a:r>
          </a:p>
          <a:p>
            <a:r>
              <a:rPr lang="en-US" dirty="0"/>
              <a:t>Were any plaintext user and password credentials that were extracted?</a:t>
            </a:r>
          </a:p>
          <a:p>
            <a:pPr lvl="1"/>
            <a:endParaRPr lang="en-US" dirty="0"/>
          </a:p>
          <a:p>
            <a:r>
              <a:rPr lang="en-US" dirty="0"/>
              <a:t>What are most of the file types that were transferred over the network?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D87CF-1F7F-274A-9B36-F79B12681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9469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C05E-7DE6-CF4C-93BC-168943BF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Miner Quick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A5CAB-912A-1A4F-8032-A76E753C5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details about the following IP address: 138.247.115.240</a:t>
            </a:r>
          </a:p>
          <a:p>
            <a:pPr lvl="1"/>
            <a:r>
              <a:rPr lang="en-US" dirty="0"/>
              <a:t>DNS Name: </a:t>
            </a:r>
            <a:r>
              <a:rPr lang="en-US" dirty="0" err="1"/>
              <a:t>share.ialab.dsu.edu</a:t>
            </a:r>
            <a:endParaRPr lang="en-US" dirty="0"/>
          </a:p>
          <a:p>
            <a:pPr lvl="1"/>
            <a:r>
              <a:rPr lang="en-US" dirty="0"/>
              <a:t>Open port: 80</a:t>
            </a:r>
          </a:p>
          <a:p>
            <a:pPr lvl="1"/>
            <a:r>
              <a:rPr lang="en-US" dirty="0"/>
              <a:t>How many packets were sent? 656</a:t>
            </a:r>
          </a:p>
          <a:p>
            <a:r>
              <a:rPr lang="en-US" dirty="0"/>
              <a:t>Were any plaintext user and password credentials that were extracted?</a:t>
            </a:r>
          </a:p>
          <a:p>
            <a:pPr lvl="1"/>
            <a:r>
              <a:rPr lang="en-US" dirty="0"/>
              <a:t>No</a:t>
            </a:r>
          </a:p>
          <a:p>
            <a:r>
              <a:rPr lang="en-US" dirty="0"/>
              <a:t>What are most of the file types that were transferred over the network?</a:t>
            </a:r>
          </a:p>
          <a:p>
            <a:pPr lvl="1"/>
            <a:r>
              <a:rPr lang="en-US" dirty="0"/>
              <a:t>Certificate files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D87CF-1F7F-274A-9B36-F79B12681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497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D417-AADB-1643-B17E-B31463345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577AE-B3B3-0C49-AE05-C7165BEDF2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554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EEA2-ADA2-2F4A-8F11-57FD69E3B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many logs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E77D-6F50-5B45-90B8-1D7A13721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Logs are extremely useful – essential to a good security monitoring program</a:t>
            </a:r>
          </a:p>
          <a:p>
            <a:r>
              <a:rPr lang="en-US" dirty="0"/>
              <a:t>Need a way to efficiently collect, store, and analyze logs</a:t>
            </a:r>
          </a:p>
          <a:p>
            <a:r>
              <a:rPr lang="en-US" dirty="0"/>
              <a:t>Log aggregation utility, SIEM</a:t>
            </a:r>
          </a:p>
          <a:p>
            <a:r>
              <a:rPr lang="en-US" dirty="0"/>
              <a:t>Needs to be able to handle LOTS of logs quickly and efficiently</a:t>
            </a:r>
          </a:p>
          <a:p>
            <a:r>
              <a:rPr lang="en-US" dirty="0"/>
              <a:t>Keep in mind the quantity of logs you may be dealing with!</a:t>
            </a:r>
          </a:p>
          <a:p>
            <a:pPr lvl="1"/>
            <a:r>
              <a:rPr lang="en-US" dirty="0"/>
              <a:t>Tens or hundreds of thousands of events per machine (or more)</a:t>
            </a:r>
          </a:p>
          <a:p>
            <a:pPr lvl="1"/>
            <a:r>
              <a:rPr lang="en-US" dirty="0"/>
              <a:t>Imagine a company with 100-1000 computers (not actually that big)</a:t>
            </a:r>
          </a:p>
          <a:p>
            <a:pPr lvl="1"/>
            <a:r>
              <a:rPr lang="en-US" dirty="0"/>
              <a:t>Easily in the millions of events each day (or more)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43F5D-1CDE-6746-99D5-B0023FBA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73AB7-54D2-1C41-AF8B-7C77A1EE7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3142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BD-641B-314B-B45F-461CFA186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SIM, SEM, SIEM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954BF-6B82-2F48-8245-BBF0EFF2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are tools that collect information used to analyze the security of the network</a:t>
            </a:r>
          </a:p>
          <a:p>
            <a:r>
              <a:rPr lang="en-US" dirty="0"/>
              <a:t>SIM – Security Information Management</a:t>
            </a:r>
          </a:p>
          <a:p>
            <a:pPr lvl="1"/>
            <a:r>
              <a:rPr lang="en-US" dirty="0"/>
              <a:t>Typically collecting logs</a:t>
            </a:r>
          </a:p>
          <a:p>
            <a:pPr lvl="1"/>
            <a:r>
              <a:rPr lang="en-US" dirty="0"/>
              <a:t>The raw information</a:t>
            </a:r>
          </a:p>
          <a:p>
            <a:r>
              <a:rPr lang="en-US" dirty="0"/>
              <a:t>SEM – Security Event Management</a:t>
            </a:r>
          </a:p>
          <a:p>
            <a:pPr lvl="1"/>
            <a:r>
              <a:rPr lang="en-US" dirty="0"/>
              <a:t>Holds a collection of events</a:t>
            </a:r>
          </a:p>
          <a:p>
            <a:pPr lvl="2"/>
            <a:r>
              <a:rPr lang="en-US" dirty="0"/>
              <a:t>Suspicious authentications, logon to admin account after hours, etc.</a:t>
            </a:r>
          </a:p>
          <a:p>
            <a:pPr lvl="1"/>
            <a:r>
              <a:rPr lang="en-US" dirty="0"/>
              <a:t>Summarized “event” information from the raw security information </a:t>
            </a:r>
          </a:p>
          <a:p>
            <a:r>
              <a:rPr lang="en-US" dirty="0"/>
              <a:t>SIEM – Security Information Event Management</a:t>
            </a:r>
          </a:p>
          <a:p>
            <a:pPr lvl="1"/>
            <a:r>
              <a:rPr lang="en-US" dirty="0"/>
              <a:t>Combination of the above two</a:t>
            </a:r>
          </a:p>
          <a:p>
            <a:pPr lvl="2"/>
            <a:r>
              <a:rPr lang="en-US" dirty="0"/>
              <a:t>Raw information from logs </a:t>
            </a:r>
          </a:p>
          <a:p>
            <a:pPr lvl="2"/>
            <a:r>
              <a:rPr lang="en-US" dirty="0"/>
              <a:t>Security 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4EF82-2D29-F047-BDA4-053AF80EC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D04581-FC13-9B46-91F9-A83D410BF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6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45DE5-6822-F54C-929E-49858BD0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Onion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9447F-4800-E44B-BF38-A3330645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Linux distribution with various network security monitoring (NSM) tools</a:t>
            </a:r>
          </a:p>
          <a:p>
            <a:pPr lvl="1"/>
            <a:r>
              <a:rPr lang="en-US" dirty="0"/>
              <a:t>Runs on Ubuntu</a:t>
            </a:r>
          </a:p>
          <a:p>
            <a:r>
              <a:rPr lang="en-US" dirty="0"/>
              <a:t>Security Onion is to NSM as Kali is to </a:t>
            </a:r>
            <a:r>
              <a:rPr lang="en-US" dirty="0" err="1"/>
              <a:t>pentesting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Security Onion has three major components:</a:t>
            </a:r>
          </a:p>
          <a:p>
            <a:pPr lvl="1"/>
            <a:r>
              <a:rPr lang="en-US" dirty="0"/>
              <a:t>Full packet capture</a:t>
            </a:r>
          </a:p>
          <a:p>
            <a:pPr lvl="1"/>
            <a:r>
              <a:rPr lang="en-US" dirty="0"/>
              <a:t>Intrusion detection systems</a:t>
            </a:r>
          </a:p>
          <a:p>
            <a:pPr lvl="2"/>
            <a:r>
              <a:rPr lang="en-US" dirty="0"/>
              <a:t>Network-based (NIDS)</a:t>
            </a:r>
          </a:p>
          <a:p>
            <a:pPr lvl="2"/>
            <a:r>
              <a:rPr lang="en-US" dirty="0"/>
              <a:t>Host-based (HIDS)</a:t>
            </a:r>
          </a:p>
          <a:p>
            <a:pPr lvl="1"/>
            <a:r>
              <a:rPr lang="en-US" dirty="0"/>
              <a:t>Analysis 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DEEE4-F70A-AB40-90F7-6BD1AB25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E3BF1F-5760-7947-9DBF-762506372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406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8B3-2076-FD47-B00C-688BFD26B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 are quite similar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8E257-47F0-7145-8549-ED77E15CC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really started with SIM tools</a:t>
            </a:r>
          </a:p>
          <a:p>
            <a:pPr lvl="1"/>
            <a:r>
              <a:rPr lang="en-US" dirty="0"/>
              <a:t>Start collecting logs from various systems</a:t>
            </a:r>
          </a:p>
          <a:p>
            <a:pPr lvl="1"/>
            <a:r>
              <a:rPr lang="en-US" dirty="0"/>
              <a:t>Often helps meet compliance requirements </a:t>
            </a:r>
          </a:p>
          <a:p>
            <a:r>
              <a:rPr lang="en-US" dirty="0"/>
              <a:t>So you have a bunch of logs, now what?</a:t>
            </a:r>
          </a:p>
          <a:p>
            <a:r>
              <a:rPr lang="en-US" dirty="0"/>
              <a:t>SEM systems help provide analysis and visualization capabilities</a:t>
            </a:r>
          </a:p>
          <a:p>
            <a:pPr lvl="1"/>
            <a:r>
              <a:rPr lang="en-US" dirty="0"/>
              <a:t>Real-time</a:t>
            </a:r>
          </a:p>
          <a:p>
            <a:pPr lvl="1"/>
            <a:r>
              <a:rPr lang="en-US" dirty="0"/>
              <a:t>Analyze alerts</a:t>
            </a:r>
          </a:p>
          <a:p>
            <a:r>
              <a:rPr lang="en-US" dirty="0"/>
              <a:t>SIEM combines this – most products today should have the combined capabilities</a:t>
            </a:r>
          </a:p>
          <a:p>
            <a:r>
              <a:rPr lang="en-US" dirty="0"/>
              <a:t>Very few folks draw a distinction between these anymore – basically the same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9CAE5-81C6-0A4F-8826-AAE5EFE82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53C3F-D793-2D42-902C-E3EAFFD7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272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91235-5F97-0E45-9EE7-912E2FF61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12414-4A8B-7049-8211-51323851D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448815" cy="43513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Aggregation</a:t>
            </a:r>
          </a:p>
          <a:p>
            <a:pPr lvl="1"/>
            <a:r>
              <a:rPr lang="en-US" dirty="0"/>
              <a:t>Consolidates logs from many sources</a:t>
            </a:r>
          </a:p>
          <a:p>
            <a:r>
              <a:rPr lang="en-US" dirty="0"/>
              <a:t>Correlation</a:t>
            </a:r>
          </a:p>
          <a:p>
            <a:pPr lvl="1"/>
            <a:r>
              <a:rPr lang="en-US" dirty="0"/>
              <a:t>Uses common attributes to link events together</a:t>
            </a:r>
          </a:p>
          <a:p>
            <a:pPr lvl="1"/>
            <a:r>
              <a:rPr lang="en-US" dirty="0"/>
              <a:t>Turns raw data into more useful information</a:t>
            </a:r>
          </a:p>
          <a:p>
            <a:r>
              <a:rPr lang="en-US" dirty="0"/>
              <a:t>Alerting</a:t>
            </a:r>
          </a:p>
          <a:p>
            <a:pPr lvl="1"/>
            <a:r>
              <a:rPr lang="en-US" dirty="0"/>
              <a:t>Automated analysis of raw data produces actionable alerts</a:t>
            </a:r>
          </a:p>
          <a:p>
            <a:r>
              <a:rPr lang="en-US" dirty="0"/>
              <a:t>Dashboards</a:t>
            </a:r>
          </a:p>
          <a:p>
            <a:pPr lvl="1"/>
            <a:r>
              <a:rPr lang="en-US" dirty="0"/>
              <a:t>Turns data into useful charts</a:t>
            </a:r>
          </a:p>
          <a:p>
            <a:pPr lvl="1"/>
            <a:r>
              <a:rPr lang="en-US" dirty="0"/>
              <a:t>Easier to see patterns or anomalies in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27573-C608-9E4D-9382-91972995D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F2ACE-09CE-5346-A942-C118CCACD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8FF44F-D2F5-3D47-A034-283361E2C690}"/>
              </a:ext>
            </a:extLst>
          </p:cNvPr>
          <p:cNvSpPr txBox="1">
            <a:spLocks/>
          </p:cNvSpPr>
          <p:nvPr/>
        </p:nvSpPr>
        <p:spPr>
          <a:xfrm>
            <a:off x="5710687" y="1820863"/>
            <a:ext cx="4448815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Compliance</a:t>
            </a:r>
          </a:p>
          <a:p>
            <a:pPr lvl="1"/>
            <a:r>
              <a:rPr lang="en-US" dirty="0"/>
              <a:t>Produce reports from log data for compliance requirements</a:t>
            </a:r>
          </a:p>
          <a:p>
            <a:r>
              <a:rPr lang="en-US" dirty="0"/>
              <a:t>Retention</a:t>
            </a:r>
          </a:p>
          <a:p>
            <a:pPr lvl="1"/>
            <a:r>
              <a:rPr lang="en-US" dirty="0"/>
              <a:t>Long-term storage for forensic investigations and possible compliance requirements</a:t>
            </a:r>
          </a:p>
          <a:p>
            <a:r>
              <a:rPr lang="en-US" dirty="0"/>
              <a:t>Forensic Analysis</a:t>
            </a:r>
          </a:p>
          <a:p>
            <a:pPr lvl="1"/>
            <a:r>
              <a:rPr lang="en-US" dirty="0"/>
              <a:t>Ability to search across different nodes and time periods.</a:t>
            </a:r>
          </a:p>
        </p:txBody>
      </p:sp>
    </p:spTree>
    <p:extLst>
      <p:ext uri="{BB962C8B-B14F-4D97-AF65-F5344CB8AC3E}">
        <p14:creationId xmlns:p14="http://schemas.microsoft.com/office/powerpoint/2010/main" val="9122587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C5B63-D09D-1A42-A265-1488B1E3D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Plenty of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7423A-29C7-1149-B7F6-CE1BAC5CF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Lots of vendors in the market</a:t>
            </a:r>
          </a:p>
          <a:p>
            <a:r>
              <a:rPr lang="en-US" dirty="0"/>
              <a:t>Orgs should evaluate products and make selections based on their needs</a:t>
            </a:r>
          </a:p>
          <a:p>
            <a:pPr lvl="1"/>
            <a:r>
              <a:rPr lang="en-US" dirty="0"/>
              <a:t>Which features from the previous slide are 100% necessary?</a:t>
            </a:r>
          </a:p>
          <a:p>
            <a:pPr lvl="1"/>
            <a:r>
              <a:rPr lang="en-US" dirty="0"/>
              <a:t>Price</a:t>
            </a:r>
          </a:p>
          <a:p>
            <a:pPr lvl="1"/>
            <a:r>
              <a:rPr lang="en-US" dirty="0"/>
              <a:t>Learning curve</a:t>
            </a:r>
          </a:p>
          <a:p>
            <a:pPr lvl="1"/>
            <a:r>
              <a:rPr lang="en-US" dirty="0"/>
              <a:t>Quantity of data and server requirements</a:t>
            </a:r>
          </a:p>
          <a:p>
            <a:r>
              <a:rPr lang="en-US" dirty="0"/>
              <a:t>As an incident responder, you may use any number of these – whatever is available to you</a:t>
            </a:r>
          </a:p>
          <a:p>
            <a:r>
              <a:rPr lang="en-US" dirty="0"/>
              <a:t>Some vendors in the market…</a:t>
            </a:r>
          </a:p>
          <a:p>
            <a:pPr lvl="1"/>
            <a:r>
              <a:rPr lang="en-US" dirty="0"/>
              <a:t>IBM, Splunk, HPE, </a:t>
            </a:r>
            <a:r>
              <a:rPr lang="en-US" dirty="0" err="1"/>
              <a:t>AlertLogic</a:t>
            </a:r>
            <a:r>
              <a:rPr lang="en-US" dirty="0"/>
              <a:t>, Intel, LogRhythm, ManageEngine, </a:t>
            </a:r>
            <a:r>
              <a:rPr lang="en-US" dirty="0" err="1"/>
              <a:t>MicroFocus</a:t>
            </a:r>
            <a:r>
              <a:rPr lang="en-US" dirty="0"/>
              <a:t>, Solar Winds, Trustwave…</a:t>
            </a:r>
          </a:p>
          <a:p>
            <a:r>
              <a:rPr lang="en-US" dirty="0"/>
              <a:t>Even some open source options</a:t>
            </a:r>
          </a:p>
          <a:p>
            <a:pPr lvl="1"/>
            <a:r>
              <a:rPr lang="en-US" dirty="0"/>
              <a:t>OSSIM, Elastic Stack, Apache </a:t>
            </a:r>
            <a:r>
              <a:rPr lang="en-US" dirty="0" err="1"/>
              <a:t>Metron</a:t>
            </a:r>
            <a:r>
              <a:rPr lang="en-US" dirty="0"/>
              <a:t>, </a:t>
            </a:r>
            <a:r>
              <a:rPr lang="en-US" dirty="0" err="1"/>
              <a:t>SIEMonster</a:t>
            </a:r>
            <a:r>
              <a:rPr lang="en-US" dirty="0"/>
              <a:t>, Prelude, </a:t>
            </a:r>
            <a:r>
              <a:rPr lang="en-US" dirty="0" err="1"/>
              <a:t>Graylog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3C4289-9CE0-EF46-A796-F85E713DC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9EFA1F-6F61-2D40-9814-AD69E8435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2808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CDB2E-7455-DA48-9612-8B6A42225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Graylog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3D10E-A572-1443-BC7A-D925FFB64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log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79387D-5C75-E248-8F8F-0A67631C7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2B597-CFDC-1040-9EEB-AA6D0886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26D74D3-3765-1E4F-9142-0D8BFA04448F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Open source log management</a:t>
            </a:r>
          </a:p>
          <a:p>
            <a:r>
              <a:rPr lang="en-US"/>
              <a:t>Scalability</a:t>
            </a:r>
          </a:p>
          <a:p>
            <a:pPr lvl="1"/>
            <a:r>
              <a:rPr lang="en-US"/>
              <a:t>Can bring in logs from multiple tools from multiple systems</a:t>
            </a:r>
          </a:p>
          <a:p>
            <a:pPr lvl="1"/>
            <a:r>
              <a:rPr lang="en-US"/>
              <a:t>Terabytes of data</a:t>
            </a:r>
          </a:p>
          <a:p>
            <a:r>
              <a:rPr lang="en-US"/>
              <a:t>Alerting capabilities</a:t>
            </a:r>
          </a:p>
          <a:p>
            <a:r>
              <a:rPr lang="en-US"/>
              <a:t>Report generation capabilities</a:t>
            </a:r>
          </a:p>
          <a:p>
            <a:endParaRPr lang="en-US"/>
          </a:p>
          <a:p>
            <a:r>
              <a:rPr lang="en-US"/>
              <a:t>Pre-configured appliance for testing</a:t>
            </a:r>
          </a:p>
          <a:p>
            <a:r>
              <a:rPr lang="en-US"/>
              <a:t>Production, more scalable setups on Ubuntu, Debian, CentOS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E2FA2A-B06D-EF42-AAC0-87C8FBB88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954" y="3750468"/>
            <a:ext cx="17526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74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086E-6C28-7744-8CE1-EBB65776A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08DD9-98FF-1248-9F70-37C4C127E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Logstash</a:t>
            </a:r>
          </a:p>
          <a:p>
            <a:pPr lvl="1"/>
            <a:r>
              <a:rPr lang="en-US" dirty="0"/>
              <a:t>Data Collection</a:t>
            </a:r>
          </a:p>
          <a:p>
            <a:r>
              <a:rPr lang="en-US" dirty="0"/>
              <a:t>Elasticsearch</a:t>
            </a:r>
          </a:p>
          <a:p>
            <a:pPr lvl="1"/>
            <a:r>
              <a:rPr lang="en-US" dirty="0"/>
              <a:t>Data Storage, Searching</a:t>
            </a:r>
          </a:p>
          <a:p>
            <a:r>
              <a:rPr lang="en-US" dirty="0"/>
              <a:t>Kibana</a:t>
            </a:r>
          </a:p>
          <a:p>
            <a:pPr lvl="1"/>
            <a:r>
              <a:rPr lang="en-US" dirty="0"/>
              <a:t>Data Presentation, Dashboards, Visualizations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Remember, this is included on Security Onion!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1C3223-50FE-2544-899F-2D85F93C9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5079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41A3-2DCE-494C-BD9B-73997A1D5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in 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92150-4AE5-9C4A-9DFA-6BD2D78A4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Demo/walkthrough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0F555-C26D-0249-9B58-A9339FC85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5599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9BC8-9D1D-184F-AF5A-9FE6FE1F3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81B97-5F48-3B4D-9226-688D549BE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D2B1A3-500C-5748-A25D-853001533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3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FCE4E-3894-A640-8819-9E2DAF80B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AE2B1-BFED-0C4C-AC70-68F25BB91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ialab.dsu.edu</a:t>
            </a:r>
            <a:endParaRPr lang="en-US" dirty="0"/>
          </a:p>
          <a:p>
            <a:endParaRPr lang="en-US" dirty="0"/>
          </a:p>
          <a:p>
            <a:r>
              <a:rPr lang="en-US" dirty="0"/>
              <a:t>Learn – HTML5</a:t>
            </a:r>
          </a:p>
          <a:p>
            <a:endParaRPr lang="en-US" dirty="0"/>
          </a:p>
          <a:p>
            <a:r>
              <a:rPr lang="en-US" dirty="0"/>
              <a:t>Username: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cyberXXX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Password: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camper.XXX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Replace XXX with your number</a:t>
            </a:r>
          </a:p>
          <a:p>
            <a:endParaRPr lang="en-US" dirty="0"/>
          </a:p>
          <a:p>
            <a:r>
              <a:rPr lang="en-US" dirty="0"/>
              <a:t>110-145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13A6D-CAEA-CB4F-8EFC-A8AA9BD30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328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F3335-3206-BD49-A074-9F0563568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Onion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80CCF-3483-3145-BF63-D157286C6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418320" cy="4505093"/>
          </a:xfrm>
        </p:spPr>
        <p:txBody>
          <a:bodyPr>
            <a:normAutofit/>
          </a:bodyPr>
          <a:lstStyle/>
          <a:p>
            <a:r>
              <a:rPr lang="en-US" dirty="0"/>
              <a:t>SO Creds:   </a:t>
            </a:r>
            <a:r>
              <a:rPr lang="en-US" dirty="0" err="1"/>
              <a:t>dsu</a:t>
            </a:r>
            <a:r>
              <a:rPr lang="en-US" dirty="0"/>
              <a:t>   Password1!</a:t>
            </a:r>
          </a:p>
          <a:p>
            <a:endParaRPr lang="en-US" dirty="0"/>
          </a:p>
          <a:p>
            <a:r>
              <a:rPr lang="en-US" dirty="0"/>
              <a:t>The setup is already complete for you! </a:t>
            </a:r>
          </a:p>
          <a:p>
            <a:pPr lvl="1"/>
            <a:r>
              <a:rPr lang="en-US" dirty="0"/>
              <a:t>But it’s pretty easy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5A4C4-7468-3443-A87B-3D5F7E9D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D85E2-68CE-CE4C-9715-12841C32E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810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ED26-F2A7-F849-BAAD-F5512E832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Packet Capture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68D5D-A498-C947-B12F-EA356DDEB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Capture all the things!</a:t>
            </a:r>
          </a:p>
          <a:p>
            <a:r>
              <a:rPr lang="en-US" dirty="0"/>
              <a:t>Uses </a:t>
            </a:r>
            <a:r>
              <a:rPr lang="en-US" dirty="0" err="1"/>
              <a:t>netsniff</a:t>
            </a:r>
            <a:r>
              <a:rPr lang="en-US" dirty="0"/>
              <a:t>-ng</a:t>
            </a:r>
          </a:p>
          <a:p>
            <a:r>
              <a:rPr lang="en-US" dirty="0"/>
              <a:t>Captures all the traffic, and stores as much as it can</a:t>
            </a:r>
          </a:p>
          <a:p>
            <a:r>
              <a:rPr lang="en-US" dirty="0"/>
              <a:t>Security Onion will purge old data before the disks fill up</a:t>
            </a:r>
          </a:p>
          <a:p>
            <a:endParaRPr lang="en-US" dirty="0"/>
          </a:p>
          <a:p>
            <a:r>
              <a:rPr lang="en-US" dirty="0"/>
              <a:t>Having a full capture is like having a recorder on your network</a:t>
            </a:r>
          </a:p>
          <a:p>
            <a:pPr lvl="1"/>
            <a:r>
              <a:rPr lang="en-US" dirty="0"/>
              <a:t>Not for daily monitoring or hunting</a:t>
            </a:r>
          </a:p>
          <a:p>
            <a:pPr lvl="1"/>
            <a:r>
              <a:rPr lang="en-US" dirty="0"/>
              <a:t>There to run down issues or incidents after the fact</a:t>
            </a:r>
          </a:p>
          <a:p>
            <a:pPr lvl="1"/>
            <a:r>
              <a:rPr lang="en-US" dirty="0"/>
              <a:t>Attackers can’t bypass a full capture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1AA8A-B428-0F44-9F98-4C738B6B8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07B6B-207A-B243-B1E3-D93620EEE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598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C44A-1E88-F14B-B4B0-6D13EE78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IDS – Rule 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01AAE-AEB3-904A-8E78-487C92E0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Snort and </a:t>
            </a:r>
            <a:r>
              <a:rPr lang="en-US" dirty="0" err="1"/>
              <a:t>Suricata</a:t>
            </a:r>
            <a:endParaRPr lang="en-US" dirty="0"/>
          </a:p>
          <a:p>
            <a:r>
              <a:rPr lang="en-US" dirty="0"/>
              <a:t>Uses fingerprints to match known malicious traffic</a:t>
            </a:r>
          </a:p>
          <a:p>
            <a:r>
              <a:rPr lang="en-US" dirty="0"/>
              <a:t>Uses anomalous signatures to match suspicious traffic</a:t>
            </a:r>
          </a:p>
          <a:p>
            <a:r>
              <a:rPr lang="en-US" dirty="0"/>
              <a:t>Kind of like antivirus – but more flexible</a:t>
            </a:r>
          </a:p>
          <a:p>
            <a:endParaRPr lang="en-US" dirty="0"/>
          </a:p>
          <a:p>
            <a:r>
              <a:rPr lang="en-US" dirty="0"/>
              <a:t>You can write custom rules and signatures</a:t>
            </a:r>
          </a:p>
          <a:p>
            <a:r>
              <a:rPr lang="en-US" dirty="0"/>
              <a:t>Can use signatures from threat feeds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3E81D-B0AB-0E42-B968-334ABCB9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524064-39B3-404C-B2A9-699A3E80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70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E1EE-1E3C-7142-AAD3-FACAA5C39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IDS – Analysis 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E0AFF-D586-D749-AFF0-7E36CEE1B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Bro IDS (I guess it’s called </a:t>
            </a:r>
            <a:r>
              <a:rPr lang="en-US" dirty="0" err="1"/>
              <a:t>Zeek</a:t>
            </a:r>
            <a:r>
              <a:rPr lang="en-US" dirty="0"/>
              <a:t> now)</a:t>
            </a:r>
          </a:p>
          <a:p>
            <a:r>
              <a:rPr lang="en-US" dirty="0"/>
              <a:t>Bro doesn’t look for specific malicious or anomalous traffic</a:t>
            </a:r>
          </a:p>
          <a:p>
            <a:r>
              <a:rPr lang="en-US" dirty="0"/>
              <a:t>Bro gathers data about the traffic</a:t>
            </a:r>
          </a:p>
          <a:p>
            <a:pPr lvl="1"/>
            <a:r>
              <a:rPr lang="en-US" dirty="0"/>
              <a:t>Metadata	</a:t>
            </a:r>
          </a:p>
          <a:p>
            <a:r>
              <a:rPr lang="en-US" dirty="0"/>
              <a:t>Logs…</a:t>
            </a:r>
          </a:p>
          <a:p>
            <a:pPr lvl="1"/>
            <a:r>
              <a:rPr lang="en-US" dirty="0"/>
              <a:t>Connections</a:t>
            </a:r>
          </a:p>
          <a:p>
            <a:pPr lvl="1"/>
            <a:r>
              <a:rPr lang="en-US" dirty="0"/>
              <a:t>DNS requests</a:t>
            </a:r>
          </a:p>
          <a:p>
            <a:pPr lvl="1"/>
            <a:r>
              <a:rPr lang="en-US" dirty="0"/>
              <a:t>HTTP traffic</a:t>
            </a:r>
          </a:p>
          <a:p>
            <a:pPr lvl="1"/>
            <a:r>
              <a:rPr lang="en-US" dirty="0"/>
              <a:t>SSL Certificates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…and more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7BED7-AE7F-8147-9661-E3325F1F4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Defensive Network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FF378-FE22-CC4C-AFE7-C4573F801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4822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13494</TotalTime>
  <Words>2243</Words>
  <Application>Microsoft Macintosh PowerPoint</Application>
  <PresentationFormat>Widescreen</PresentationFormat>
  <Paragraphs>475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Century Schoolbook</vt:lpstr>
      <vt:lpstr>Courier New</vt:lpstr>
      <vt:lpstr>Wingdings 2</vt:lpstr>
      <vt:lpstr>View</vt:lpstr>
      <vt:lpstr>NSM Tools</vt:lpstr>
      <vt:lpstr>Theory of NSM</vt:lpstr>
      <vt:lpstr>NSM’s Value</vt:lpstr>
      <vt:lpstr>Security Onion</vt:lpstr>
      <vt:lpstr>Let’s Dive In</vt:lpstr>
      <vt:lpstr>Security Onion</vt:lpstr>
      <vt:lpstr>Full Packet Capture</vt:lpstr>
      <vt:lpstr>Network IDS – Rule Driven</vt:lpstr>
      <vt:lpstr>Network IDS – Analysis Driven</vt:lpstr>
      <vt:lpstr>Host IDS</vt:lpstr>
      <vt:lpstr>Sguil</vt:lpstr>
      <vt:lpstr>Showing Data</vt:lpstr>
      <vt:lpstr>Sguil</vt:lpstr>
      <vt:lpstr>Alert Data in Sguil</vt:lpstr>
      <vt:lpstr>Full Content Data</vt:lpstr>
      <vt:lpstr>Categorizing Events</vt:lpstr>
      <vt:lpstr>Squert</vt:lpstr>
      <vt:lpstr>CapME</vt:lpstr>
      <vt:lpstr>Cyber Chef</vt:lpstr>
      <vt:lpstr>Analysis Tools – Elastic Stack</vt:lpstr>
      <vt:lpstr>Deployment Scenarios</vt:lpstr>
      <vt:lpstr>Deployment Scenarios - Standalone</vt:lpstr>
      <vt:lpstr>Deployment Scenarios – Server-sensor</vt:lpstr>
      <vt:lpstr>Deployment Scenarios - Hybrid</vt:lpstr>
      <vt:lpstr>Hardware Requirements - Server</vt:lpstr>
      <vt:lpstr>Hardware Requirements - Sensor</vt:lpstr>
      <vt:lpstr>Sguil Lab</vt:lpstr>
      <vt:lpstr>Sguil Lab</vt:lpstr>
      <vt:lpstr>Security Onion Tools</vt:lpstr>
      <vt:lpstr>Data Presentation Tools</vt:lpstr>
      <vt:lpstr>Data Collection Tools</vt:lpstr>
      <vt:lpstr>Data Delivery Applications</vt:lpstr>
      <vt:lpstr>Network Miner</vt:lpstr>
      <vt:lpstr>Network Miner Lab</vt:lpstr>
      <vt:lpstr>Network Miner Quick Lab</vt:lpstr>
      <vt:lpstr>Network Miner Quick Lab</vt:lpstr>
      <vt:lpstr>SIEM</vt:lpstr>
      <vt:lpstr>So many logs</vt:lpstr>
      <vt:lpstr>SIM, SEM, SIEM</vt:lpstr>
      <vt:lpstr>They are quite similar</vt:lpstr>
      <vt:lpstr>Capabilities</vt:lpstr>
      <vt:lpstr>Plenty of options</vt:lpstr>
      <vt:lpstr>Graylog</vt:lpstr>
      <vt:lpstr>Elastic</vt:lpstr>
      <vt:lpstr>Elastic in SO</vt:lpstr>
      <vt:lpstr>Bro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Welu</dc:creator>
  <cp:lastModifiedBy>Welu, Cody</cp:lastModifiedBy>
  <cp:revision>147</cp:revision>
  <cp:lastPrinted>2018-01-16T14:21:07Z</cp:lastPrinted>
  <dcterms:created xsi:type="dcterms:W3CDTF">2017-12-01T19:44:46Z</dcterms:created>
  <dcterms:modified xsi:type="dcterms:W3CDTF">2019-08-06T22:07:52Z</dcterms:modified>
</cp:coreProperties>
</file>

<file path=docProps/thumbnail.jpeg>
</file>